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60" r:id="rId1"/>
  </p:sldMasterIdLst>
  <p:notesMasterIdLst>
    <p:notesMasterId r:id="rId40"/>
  </p:notesMasterIdLst>
  <p:sldIdLst>
    <p:sldId id="257" r:id="rId2"/>
    <p:sldId id="278" r:id="rId3"/>
    <p:sldId id="275" r:id="rId4"/>
    <p:sldId id="279" r:id="rId5"/>
    <p:sldId id="280" r:id="rId6"/>
    <p:sldId id="263" r:id="rId7"/>
    <p:sldId id="264" r:id="rId8"/>
    <p:sldId id="281" r:id="rId9"/>
    <p:sldId id="282" r:id="rId10"/>
    <p:sldId id="283" r:id="rId11"/>
    <p:sldId id="284" r:id="rId12"/>
    <p:sldId id="285" r:id="rId13"/>
    <p:sldId id="286" r:id="rId14"/>
    <p:sldId id="287" r:id="rId15"/>
    <p:sldId id="288" r:id="rId16"/>
    <p:sldId id="289" r:id="rId17"/>
    <p:sldId id="290" r:id="rId18"/>
    <p:sldId id="291" r:id="rId19"/>
    <p:sldId id="292" r:id="rId20"/>
    <p:sldId id="293" r:id="rId21"/>
    <p:sldId id="294" r:id="rId22"/>
    <p:sldId id="295" r:id="rId23"/>
    <p:sldId id="296" r:id="rId24"/>
    <p:sldId id="297" r:id="rId25"/>
    <p:sldId id="298" r:id="rId26"/>
    <p:sldId id="299" r:id="rId27"/>
    <p:sldId id="300" r:id="rId28"/>
    <p:sldId id="301" r:id="rId29"/>
    <p:sldId id="302" r:id="rId30"/>
    <p:sldId id="304" r:id="rId31"/>
    <p:sldId id="303" r:id="rId32"/>
    <p:sldId id="305" r:id="rId33"/>
    <p:sldId id="306" r:id="rId34"/>
    <p:sldId id="307" r:id="rId35"/>
    <p:sldId id="308" r:id="rId36"/>
    <p:sldId id="309" r:id="rId37"/>
    <p:sldId id="310" r:id="rId38"/>
    <p:sldId id="311" r:id="rId39"/>
  </p:sldIdLst>
  <p:sldSz cx="12192000" cy="6858000"/>
  <p:notesSz cx="6858000" cy="9144000"/>
  <p:embeddedFontLst>
    <p:embeddedFont>
      <p:font typeface="맑은 고딕" panose="020B0503020000020004" pitchFamily="34" charset="-127"/>
      <p:regular r:id="rId41"/>
      <p:bold r:id="rId42"/>
    </p:embeddedFont>
    <p:embeddedFont>
      <p:font typeface="Calibri" panose="020F0502020204030204" pitchFamily="34" charset="0"/>
      <p:regular r:id="rId43"/>
      <p:bold r:id="rId44"/>
      <p:italic r:id="rId45"/>
      <p:boldItalic r:id="rId46"/>
    </p:embeddedFont>
    <p:embeddedFont>
      <p:font typeface="Gmarket Sans TTF" panose="02000000000000000000" pitchFamily="2" charset="-128"/>
      <p:regular r:id="rId47"/>
      <p:bold r:id="rId48"/>
    </p:embeddedFont>
    <p:embeddedFont>
      <p:font typeface="Gmarket Sans TTF Light" panose="02000000000000000000" pitchFamily="2" charset="-128"/>
      <p:regular r:id="rId49"/>
    </p:embeddedFont>
    <p:embeddedFont>
      <p:font typeface="Gmarket Sans TTF Medium" panose="02000000000000000000" pitchFamily="2" charset="-128"/>
      <p:regular r:id="rId50"/>
    </p:embeddedFont>
    <p:embeddedFont>
      <p:font typeface="NEXON Lv1 Gothic Low OTF Light" pitchFamily="2" charset="-127"/>
      <p:regular r:id="rId5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819E"/>
    <a:srgbClr val="5B595A"/>
    <a:srgbClr val="9CC4E7"/>
    <a:srgbClr val="FFCCCD"/>
    <a:srgbClr val="A5A6A7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7127" autoAdjust="0"/>
    <p:restoredTop sz="94660"/>
  </p:normalViewPr>
  <p:slideViewPr>
    <p:cSldViewPr snapToGrid="0">
      <p:cViewPr>
        <p:scale>
          <a:sx n="92" d="100"/>
          <a:sy n="92" d="100"/>
        </p:scale>
        <p:origin x="664" y="5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2.fntdata"/><Relationship Id="rId47" Type="http://schemas.openxmlformats.org/officeDocument/2006/relationships/font" Target="fonts/font7.fntdata"/><Relationship Id="rId50" Type="http://schemas.openxmlformats.org/officeDocument/2006/relationships/font" Target="fonts/font10.fntdata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font" Target="fonts/font5.fntdata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4.fntdata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3.fntdata"/><Relationship Id="rId48" Type="http://schemas.openxmlformats.org/officeDocument/2006/relationships/font" Target="fonts/font8.fntdata"/><Relationship Id="rId8" Type="http://schemas.openxmlformats.org/officeDocument/2006/relationships/slide" Target="slides/slide7.xml"/><Relationship Id="rId51" Type="http://schemas.openxmlformats.org/officeDocument/2006/relationships/font" Target="fonts/font1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6.fntdata"/><Relationship Id="rId20" Type="http://schemas.openxmlformats.org/officeDocument/2006/relationships/slide" Target="slides/slide19.xml"/><Relationship Id="rId41" Type="http://schemas.openxmlformats.org/officeDocument/2006/relationships/font" Target="fonts/font1.fntdata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2FE371-CA03-7744-9450-A77B3B174558}" type="datetimeFigureOut">
              <a:rPr kumimoji="1" lang="ko-Kore-KR" altLang="en-US" smtClean="0"/>
              <a:t>2020. 4. 5.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7433F4-28D3-7446-9BB5-66484459413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267265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4B5A23-C81F-4AF5-A748-1D1EE93505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6F8B85E-9692-4475-9B5C-3E3DB5D888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C005B73-604A-4AB5-8137-DDC71FB767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EE2E6-CD06-8A49-92FD-FE607D4D56E7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2020. 4. 5.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657B5ED-EDEA-4726-A63A-ABCD88DDA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E561B83-F1A6-46DA-BD34-3B375CB34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8109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E36BD6-A4CF-4B25-AB1E-51253291E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749623F-E56B-4F2D-8C1B-7FE5A67088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38878DC-1F89-454E-8C22-21927454BB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34D92-D693-0647-B352-43946E9794AB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2020. 4. 5.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9C32D40-FC59-4599-8DB0-4EDB551599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4BECE70-0B94-4918-8A6B-CE318F78D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91379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CC509A6-106F-4F30-B678-2B05478C05A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728D6E4-1D89-4B38-BBBD-0F05169812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C995D7F-87F4-4EAE-B067-A371E5D3C9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D236C-6E7E-2A47-BA50-A0EC53084AAE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2020. 4. 5.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56F322D-4B78-410F-883C-30640F0A1B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8A676F9-DE6E-4CF9-8A5F-C636669B6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01679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AFF599-F9A5-411F-BFB9-C4FB2A3A3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93CECED-CCAF-4DDD-B539-F3AF15540E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C0C8BE3-B2E2-4859-8481-2ADA01A44F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30C39-F076-9A4C-B500-1DABA3DE86CA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2020. 4. 5.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88CDC39-E89C-42A8-9B52-C7D6DAC2A6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1B28C08-4C0A-48B8-A2D2-41A018AB9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51913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24B900-D8B5-4B2F-9A9B-DAFD439238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6D0AAEF-5449-4C97-B530-902BE63F1B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98CE2F0-2D83-432D-AAAB-53B7BDADB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CAF0B-C1F0-EA49-BD81-4B801682FE24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2020. 4. 5.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14A1FD5-451B-4844-91B8-CAAD130022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4FCB56-5F29-4966-828B-6F12C897F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16462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A8BCA9-CCD6-4662-A75A-296836740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DB64179-D214-4078-BA5F-DFCB5B7AB5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1779CDF-61C0-406A-811C-6499DEFD46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E2950D3-3FB5-4335-966B-7606E35446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4CEEE-7E5B-D940-8C28-C5A439EAE57A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2020. 4. 5.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EA6937B-7D55-49EA-B7A1-89529F5A35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B794612-C908-4F25-B9A3-09427AE34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30989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3C1362-BBA7-4D01-B788-14FDB950EC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5AC57B0-4E1F-4D85-8918-3867A4BE7C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E57D204-8AC0-4D04-AEF3-91D2112061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95EB064-60AB-4FE5-AF06-C9FE48BB48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9DB6808-33C3-4B13-8365-0D85B8DDBE4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C2640C7-3844-4222-AC6F-AB4902A4DB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90FF89-436C-514B-AAFB-093B9D21576E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2020. 4. 5.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1889AA5-8486-41FD-8413-A10122960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2CBBB2D-B216-4BCD-8B81-731C681CF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82232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649871-FAAA-407D-9245-5C61A8E32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A38A7DA-9D13-4BB7-ADE4-F35E84E3A8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BF49BB-0B94-0841-8A41-EAD00DA3E309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2020. 4. 5.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3FEE6E1-89D7-49AE-A816-C7B25C1D5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16B1AE1-FDC9-44CA-9C12-53013C082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98611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75ACA46-7E3A-4F54-B5C7-2D501C8054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68162-D9CB-0044-97B8-3379FC40C85A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2020. 4. 5.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A6C4713-7972-4FE4-B6C4-CD4F252FD0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D64F96C-A2F1-409B-B68C-BE3C8992C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68432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13D69A-09A1-4C99-B3A6-6FFAF00F00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A0AD2F4-8A1D-4D48-B8E0-B0A9F378B4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F2D0DD9-6BA7-496D-AB88-10339921C6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E604958-49B0-4000-9AE8-1A82649DBB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0D166F-5361-FB43-A57B-416EBE201149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2020. 4. 5.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A224506-57FE-4AE4-915B-1BCF662CF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06D5D81-A0DA-465B-9DDB-DA44E7CFA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61951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D983AA-0F4A-45E5-9631-DE95D37482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E327D0E-1174-49F8-B6E6-ED9C4C24CCD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09C250D-0505-42BE-A5E8-7419DF44EF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BEAFD8E-9839-4C72-8762-8562A91618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3BB83-44FE-AF4F-B164-12B6BF96F83D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2020. 4. 5.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BFA4037-6B16-4DCF-B42A-04CA15059F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41A69A5-76C9-4317-9EA8-5195D125D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32117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67ADECC-9799-4216-9862-AA5ADA4C8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47C8BE3-DBC3-496D-978E-EEAF27BD15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A01D7B-4D81-4C57-A818-0D2B635AD1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C802F5-00A0-CB48-9206-70761D0FCADD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2020. 4. 5.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5504206-C714-4A83-8AB2-390F6A4DB1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61C595-D0A5-4894-99F9-5A8A1E0099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24732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sv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sv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wm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sv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sv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sv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.svg"/><Relationship Id="rId7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5.png"/><Relationship Id="rId5" Type="http://schemas.openxmlformats.org/officeDocument/2006/relationships/image" Target="../media/image8.svg"/><Relationship Id="rId10" Type="http://schemas.openxmlformats.org/officeDocument/2006/relationships/image" Target="../media/image12.png"/><Relationship Id="rId4" Type="http://schemas.openxmlformats.org/officeDocument/2006/relationships/image" Target="../media/image7.png"/><Relationship Id="rId9" Type="http://schemas.openxmlformats.org/officeDocument/2006/relationships/image" Target="../media/image11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.svg"/><Relationship Id="rId7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2.png"/><Relationship Id="rId5" Type="http://schemas.openxmlformats.org/officeDocument/2006/relationships/image" Target="../media/image8.svg"/><Relationship Id="rId10" Type="http://schemas.microsoft.com/office/2007/relationships/hdphoto" Target="../media/hdphoto2.wdp"/><Relationship Id="rId4" Type="http://schemas.openxmlformats.org/officeDocument/2006/relationships/image" Target="../media/image7.png"/><Relationship Id="rId9" Type="http://schemas.openxmlformats.org/officeDocument/2006/relationships/image" Target="../media/image16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.svg"/><Relationship Id="rId7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2.png"/><Relationship Id="rId5" Type="http://schemas.openxmlformats.org/officeDocument/2006/relationships/image" Target="../media/image8.svg"/><Relationship Id="rId10" Type="http://schemas.microsoft.com/office/2007/relationships/hdphoto" Target="../media/hdphoto2.wdp"/><Relationship Id="rId4" Type="http://schemas.openxmlformats.org/officeDocument/2006/relationships/image" Target="../media/image7.png"/><Relationship Id="rId9" Type="http://schemas.openxmlformats.org/officeDocument/2006/relationships/image" Target="../media/image16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.svg"/><Relationship Id="rId7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2.png"/><Relationship Id="rId5" Type="http://schemas.openxmlformats.org/officeDocument/2006/relationships/image" Target="../media/image8.svg"/><Relationship Id="rId10" Type="http://schemas.microsoft.com/office/2007/relationships/hdphoto" Target="../media/hdphoto4.wdp"/><Relationship Id="rId4" Type="http://schemas.openxmlformats.org/officeDocument/2006/relationships/image" Target="../media/image7.png"/><Relationship Id="rId9" Type="http://schemas.openxmlformats.org/officeDocument/2006/relationships/image" Target="../media/image16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.svg"/><Relationship Id="rId7" Type="http://schemas.microsoft.com/office/2007/relationships/hdphoto" Target="../media/hdphoto5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2.png"/><Relationship Id="rId5" Type="http://schemas.openxmlformats.org/officeDocument/2006/relationships/image" Target="../media/image8.svg"/><Relationship Id="rId10" Type="http://schemas.microsoft.com/office/2007/relationships/hdphoto" Target="../media/hdphoto6.wdp"/><Relationship Id="rId4" Type="http://schemas.openxmlformats.org/officeDocument/2006/relationships/image" Target="../media/image7.png"/><Relationship Id="rId9" Type="http://schemas.openxmlformats.org/officeDocument/2006/relationships/image" Target="../media/image16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6.svg"/><Relationship Id="rId7" Type="http://schemas.microsoft.com/office/2007/relationships/hdphoto" Target="../media/hdphoto7.wdp"/><Relationship Id="rId12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microsoft.com/office/2007/relationships/hdphoto" Target="../media/hdphoto9.wdp"/><Relationship Id="rId5" Type="http://schemas.openxmlformats.org/officeDocument/2006/relationships/image" Target="../media/image8.svg"/><Relationship Id="rId10" Type="http://schemas.openxmlformats.org/officeDocument/2006/relationships/image" Target="../media/image16.png"/><Relationship Id="rId4" Type="http://schemas.openxmlformats.org/officeDocument/2006/relationships/image" Target="../media/image7.png"/><Relationship Id="rId9" Type="http://schemas.microsoft.com/office/2007/relationships/hdphoto" Target="../media/hdphoto8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w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모서리가 둥근 직사각형 45"/>
          <p:cNvSpPr/>
          <p:nvPr/>
        </p:nvSpPr>
        <p:spPr>
          <a:xfrm>
            <a:off x="1994740" y="2525486"/>
            <a:ext cx="8288124" cy="2131638"/>
          </a:xfrm>
          <a:prstGeom prst="roundRect">
            <a:avLst>
              <a:gd name="adj" fmla="val 10113"/>
            </a:avLst>
          </a:prstGeom>
          <a:solidFill>
            <a:srgbClr val="FFCCCC"/>
          </a:solidFill>
          <a:ln w="19050">
            <a:solidFill>
              <a:schemeClr val="bg2">
                <a:lumMod val="50000"/>
              </a:schemeClr>
            </a:solidFill>
          </a:ln>
          <a:effectLst>
            <a:outerShdw dist="139700" dir="2700000" algn="tl" rotWithShape="0">
              <a:prstClr val="black">
                <a:alpha val="3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대체 처리 5"/>
          <p:cNvSpPr/>
          <p:nvPr/>
        </p:nvSpPr>
        <p:spPr>
          <a:xfrm>
            <a:off x="1994740" y="3875314"/>
            <a:ext cx="8288124" cy="781810"/>
          </a:xfrm>
          <a:prstGeom prst="flowChartAlternateProcess">
            <a:avLst/>
          </a:prstGeom>
          <a:solidFill>
            <a:schemeClr val="bg1"/>
          </a:solidFill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37" name="그룹 36"/>
          <p:cNvGrpSpPr/>
          <p:nvPr/>
        </p:nvGrpSpPr>
        <p:grpSpPr>
          <a:xfrm>
            <a:off x="2241085" y="4211234"/>
            <a:ext cx="955185" cy="145042"/>
            <a:chOff x="567622" y="6375432"/>
            <a:chExt cx="955185" cy="145042"/>
          </a:xfrm>
        </p:grpSpPr>
        <p:sp>
          <p:nvSpPr>
            <p:cNvPr id="25" name="Freeform 10"/>
            <p:cNvSpPr>
              <a:spLocks/>
            </p:cNvSpPr>
            <p:nvPr/>
          </p:nvSpPr>
          <p:spPr bwMode="auto">
            <a:xfrm>
              <a:off x="1000116" y="6375432"/>
              <a:ext cx="128288" cy="145042"/>
            </a:xfrm>
            <a:custGeom>
              <a:avLst/>
              <a:gdLst>
                <a:gd name="T0" fmla="*/ 777 w 804"/>
                <a:gd name="T1" fmla="*/ 405 h 911"/>
                <a:gd name="T2" fmla="*/ 85 w 804"/>
                <a:gd name="T3" fmla="*/ 7 h 911"/>
                <a:gd name="T4" fmla="*/ 72 w 804"/>
                <a:gd name="T5" fmla="*/ 0 h 911"/>
                <a:gd name="T6" fmla="*/ 42 w 804"/>
                <a:gd name="T7" fmla="*/ 0 h 911"/>
                <a:gd name="T8" fmla="*/ 29 w 804"/>
                <a:gd name="T9" fmla="*/ 7 h 911"/>
                <a:gd name="T10" fmla="*/ 16 w 804"/>
                <a:gd name="T11" fmla="*/ 16 h 911"/>
                <a:gd name="T12" fmla="*/ 1 w 804"/>
                <a:gd name="T13" fmla="*/ 40 h 911"/>
                <a:gd name="T14" fmla="*/ 0 w 804"/>
                <a:gd name="T15" fmla="*/ 56 h 911"/>
                <a:gd name="T16" fmla="*/ 0 w 804"/>
                <a:gd name="T17" fmla="*/ 855 h 911"/>
                <a:gd name="T18" fmla="*/ 1 w 804"/>
                <a:gd name="T19" fmla="*/ 869 h 911"/>
                <a:gd name="T20" fmla="*/ 16 w 804"/>
                <a:gd name="T21" fmla="*/ 895 h 911"/>
                <a:gd name="T22" fmla="*/ 29 w 804"/>
                <a:gd name="T23" fmla="*/ 904 h 911"/>
                <a:gd name="T24" fmla="*/ 42 w 804"/>
                <a:gd name="T25" fmla="*/ 910 h 911"/>
                <a:gd name="T26" fmla="*/ 56 w 804"/>
                <a:gd name="T27" fmla="*/ 911 h 911"/>
                <a:gd name="T28" fmla="*/ 72 w 804"/>
                <a:gd name="T29" fmla="*/ 910 h 911"/>
                <a:gd name="T30" fmla="*/ 85 w 804"/>
                <a:gd name="T31" fmla="*/ 904 h 911"/>
                <a:gd name="T32" fmla="*/ 777 w 804"/>
                <a:gd name="T33" fmla="*/ 504 h 911"/>
                <a:gd name="T34" fmla="*/ 789 w 804"/>
                <a:gd name="T35" fmla="*/ 496 h 911"/>
                <a:gd name="T36" fmla="*/ 803 w 804"/>
                <a:gd name="T37" fmla="*/ 470 h 911"/>
                <a:gd name="T38" fmla="*/ 804 w 804"/>
                <a:gd name="T39" fmla="*/ 456 h 911"/>
                <a:gd name="T40" fmla="*/ 803 w 804"/>
                <a:gd name="T41" fmla="*/ 440 h 911"/>
                <a:gd name="T42" fmla="*/ 789 w 804"/>
                <a:gd name="T43" fmla="*/ 414 h 911"/>
                <a:gd name="T44" fmla="*/ 777 w 804"/>
                <a:gd name="T45" fmla="*/ 405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804" h="911">
                  <a:moveTo>
                    <a:pt x="777" y="405"/>
                  </a:moveTo>
                  <a:lnTo>
                    <a:pt x="85" y="7"/>
                  </a:lnTo>
                  <a:lnTo>
                    <a:pt x="72" y="0"/>
                  </a:lnTo>
                  <a:lnTo>
                    <a:pt x="42" y="0"/>
                  </a:lnTo>
                  <a:lnTo>
                    <a:pt x="29" y="7"/>
                  </a:lnTo>
                  <a:lnTo>
                    <a:pt x="16" y="16"/>
                  </a:lnTo>
                  <a:lnTo>
                    <a:pt x="1" y="40"/>
                  </a:lnTo>
                  <a:lnTo>
                    <a:pt x="0" y="56"/>
                  </a:lnTo>
                  <a:lnTo>
                    <a:pt x="0" y="855"/>
                  </a:lnTo>
                  <a:lnTo>
                    <a:pt x="1" y="869"/>
                  </a:lnTo>
                  <a:lnTo>
                    <a:pt x="16" y="895"/>
                  </a:lnTo>
                  <a:lnTo>
                    <a:pt x="29" y="904"/>
                  </a:lnTo>
                  <a:lnTo>
                    <a:pt x="42" y="910"/>
                  </a:lnTo>
                  <a:lnTo>
                    <a:pt x="56" y="911"/>
                  </a:lnTo>
                  <a:lnTo>
                    <a:pt x="72" y="910"/>
                  </a:lnTo>
                  <a:lnTo>
                    <a:pt x="85" y="904"/>
                  </a:lnTo>
                  <a:lnTo>
                    <a:pt x="777" y="504"/>
                  </a:lnTo>
                  <a:lnTo>
                    <a:pt x="789" y="496"/>
                  </a:lnTo>
                  <a:lnTo>
                    <a:pt x="803" y="470"/>
                  </a:lnTo>
                  <a:lnTo>
                    <a:pt x="804" y="456"/>
                  </a:lnTo>
                  <a:lnTo>
                    <a:pt x="803" y="440"/>
                  </a:lnTo>
                  <a:lnTo>
                    <a:pt x="789" y="414"/>
                  </a:lnTo>
                  <a:lnTo>
                    <a:pt x="777" y="405"/>
                  </a:lnTo>
                  <a:close/>
                </a:path>
              </a:pathLst>
            </a:custGeom>
            <a:solidFill>
              <a:srgbClr val="FFCCCC"/>
            </a:solidFill>
            <a:ln w="12700">
              <a:solidFill>
                <a:schemeClr val="bg2">
                  <a:lumMod val="5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9" name="Freeform 10"/>
            <p:cNvSpPr>
              <a:spLocks/>
            </p:cNvSpPr>
            <p:nvPr/>
          </p:nvSpPr>
          <p:spPr bwMode="auto">
            <a:xfrm>
              <a:off x="1394519" y="6375432"/>
              <a:ext cx="128288" cy="145042"/>
            </a:xfrm>
            <a:custGeom>
              <a:avLst/>
              <a:gdLst>
                <a:gd name="T0" fmla="*/ 777 w 804"/>
                <a:gd name="T1" fmla="*/ 405 h 911"/>
                <a:gd name="T2" fmla="*/ 85 w 804"/>
                <a:gd name="T3" fmla="*/ 7 h 911"/>
                <a:gd name="T4" fmla="*/ 72 w 804"/>
                <a:gd name="T5" fmla="*/ 0 h 911"/>
                <a:gd name="T6" fmla="*/ 42 w 804"/>
                <a:gd name="T7" fmla="*/ 0 h 911"/>
                <a:gd name="T8" fmla="*/ 29 w 804"/>
                <a:gd name="T9" fmla="*/ 7 h 911"/>
                <a:gd name="T10" fmla="*/ 16 w 804"/>
                <a:gd name="T11" fmla="*/ 16 h 911"/>
                <a:gd name="T12" fmla="*/ 1 w 804"/>
                <a:gd name="T13" fmla="*/ 40 h 911"/>
                <a:gd name="T14" fmla="*/ 0 w 804"/>
                <a:gd name="T15" fmla="*/ 56 h 911"/>
                <a:gd name="T16" fmla="*/ 0 w 804"/>
                <a:gd name="T17" fmla="*/ 855 h 911"/>
                <a:gd name="T18" fmla="*/ 1 w 804"/>
                <a:gd name="T19" fmla="*/ 869 h 911"/>
                <a:gd name="T20" fmla="*/ 16 w 804"/>
                <a:gd name="T21" fmla="*/ 895 h 911"/>
                <a:gd name="T22" fmla="*/ 29 w 804"/>
                <a:gd name="T23" fmla="*/ 904 h 911"/>
                <a:gd name="T24" fmla="*/ 42 w 804"/>
                <a:gd name="T25" fmla="*/ 910 h 911"/>
                <a:gd name="T26" fmla="*/ 56 w 804"/>
                <a:gd name="T27" fmla="*/ 911 h 911"/>
                <a:gd name="T28" fmla="*/ 72 w 804"/>
                <a:gd name="T29" fmla="*/ 910 h 911"/>
                <a:gd name="T30" fmla="*/ 85 w 804"/>
                <a:gd name="T31" fmla="*/ 904 h 911"/>
                <a:gd name="T32" fmla="*/ 777 w 804"/>
                <a:gd name="T33" fmla="*/ 504 h 911"/>
                <a:gd name="T34" fmla="*/ 789 w 804"/>
                <a:gd name="T35" fmla="*/ 496 h 911"/>
                <a:gd name="T36" fmla="*/ 803 w 804"/>
                <a:gd name="T37" fmla="*/ 470 h 911"/>
                <a:gd name="T38" fmla="*/ 804 w 804"/>
                <a:gd name="T39" fmla="*/ 456 h 911"/>
                <a:gd name="T40" fmla="*/ 803 w 804"/>
                <a:gd name="T41" fmla="*/ 440 h 911"/>
                <a:gd name="T42" fmla="*/ 789 w 804"/>
                <a:gd name="T43" fmla="*/ 414 h 911"/>
                <a:gd name="T44" fmla="*/ 777 w 804"/>
                <a:gd name="T45" fmla="*/ 405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804" h="911">
                  <a:moveTo>
                    <a:pt x="777" y="405"/>
                  </a:moveTo>
                  <a:lnTo>
                    <a:pt x="85" y="7"/>
                  </a:lnTo>
                  <a:lnTo>
                    <a:pt x="72" y="0"/>
                  </a:lnTo>
                  <a:lnTo>
                    <a:pt x="42" y="0"/>
                  </a:lnTo>
                  <a:lnTo>
                    <a:pt x="29" y="7"/>
                  </a:lnTo>
                  <a:lnTo>
                    <a:pt x="16" y="16"/>
                  </a:lnTo>
                  <a:lnTo>
                    <a:pt x="1" y="40"/>
                  </a:lnTo>
                  <a:lnTo>
                    <a:pt x="0" y="56"/>
                  </a:lnTo>
                  <a:lnTo>
                    <a:pt x="0" y="855"/>
                  </a:lnTo>
                  <a:lnTo>
                    <a:pt x="1" y="869"/>
                  </a:lnTo>
                  <a:lnTo>
                    <a:pt x="16" y="895"/>
                  </a:lnTo>
                  <a:lnTo>
                    <a:pt x="29" y="904"/>
                  </a:lnTo>
                  <a:lnTo>
                    <a:pt x="42" y="910"/>
                  </a:lnTo>
                  <a:lnTo>
                    <a:pt x="56" y="911"/>
                  </a:lnTo>
                  <a:lnTo>
                    <a:pt x="72" y="910"/>
                  </a:lnTo>
                  <a:lnTo>
                    <a:pt x="85" y="904"/>
                  </a:lnTo>
                  <a:lnTo>
                    <a:pt x="777" y="504"/>
                  </a:lnTo>
                  <a:lnTo>
                    <a:pt x="789" y="496"/>
                  </a:lnTo>
                  <a:lnTo>
                    <a:pt x="803" y="470"/>
                  </a:lnTo>
                  <a:lnTo>
                    <a:pt x="804" y="456"/>
                  </a:lnTo>
                  <a:lnTo>
                    <a:pt x="803" y="440"/>
                  </a:lnTo>
                  <a:lnTo>
                    <a:pt x="789" y="414"/>
                  </a:lnTo>
                  <a:lnTo>
                    <a:pt x="777" y="405"/>
                  </a:lnTo>
                  <a:close/>
                </a:path>
              </a:pathLst>
            </a:custGeom>
            <a:solidFill>
              <a:schemeClr val="bg1"/>
            </a:solidFill>
            <a:ln w="12700">
              <a:solidFill>
                <a:schemeClr val="bg2">
                  <a:lumMod val="5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" name="모서리가 둥근 직사각형 29"/>
            <p:cNvSpPr/>
            <p:nvPr/>
          </p:nvSpPr>
          <p:spPr>
            <a:xfrm>
              <a:off x="1316685" y="6375432"/>
              <a:ext cx="36000" cy="14504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1270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33" name="그룹 32"/>
            <p:cNvGrpSpPr/>
            <p:nvPr/>
          </p:nvGrpSpPr>
          <p:grpSpPr>
            <a:xfrm flipH="1">
              <a:off x="567622" y="6375432"/>
              <a:ext cx="208503" cy="145042"/>
              <a:chOff x="696211" y="6375432"/>
              <a:chExt cx="208503" cy="145042"/>
            </a:xfrm>
          </p:grpSpPr>
          <p:sp>
            <p:nvSpPr>
              <p:cNvPr id="31" name="Freeform 10"/>
              <p:cNvSpPr>
                <a:spLocks/>
              </p:cNvSpPr>
              <p:nvPr/>
            </p:nvSpPr>
            <p:spPr bwMode="auto">
              <a:xfrm>
                <a:off x="776426" y="6375432"/>
                <a:ext cx="128288" cy="145042"/>
              </a:xfrm>
              <a:custGeom>
                <a:avLst/>
                <a:gdLst>
                  <a:gd name="T0" fmla="*/ 777 w 804"/>
                  <a:gd name="T1" fmla="*/ 405 h 911"/>
                  <a:gd name="T2" fmla="*/ 85 w 804"/>
                  <a:gd name="T3" fmla="*/ 7 h 911"/>
                  <a:gd name="T4" fmla="*/ 72 w 804"/>
                  <a:gd name="T5" fmla="*/ 0 h 911"/>
                  <a:gd name="T6" fmla="*/ 42 w 804"/>
                  <a:gd name="T7" fmla="*/ 0 h 911"/>
                  <a:gd name="T8" fmla="*/ 29 w 804"/>
                  <a:gd name="T9" fmla="*/ 7 h 911"/>
                  <a:gd name="T10" fmla="*/ 16 w 804"/>
                  <a:gd name="T11" fmla="*/ 16 h 911"/>
                  <a:gd name="T12" fmla="*/ 1 w 804"/>
                  <a:gd name="T13" fmla="*/ 40 h 911"/>
                  <a:gd name="T14" fmla="*/ 0 w 804"/>
                  <a:gd name="T15" fmla="*/ 56 h 911"/>
                  <a:gd name="T16" fmla="*/ 0 w 804"/>
                  <a:gd name="T17" fmla="*/ 855 h 911"/>
                  <a:gd name="T18" fmla="*/ 1 w 804"/>
                  <a:gd name="T19" fmla="*/ 869 h 911"/>
                  <a:gd name="T20" fmla="*/ 16 w 804"/>
                  <a:gd name="T21" fmla="*/ 895 h 911"/>
                  <a:gd name="T22" fmla="*/ 29 w 804"/>
                  <a:gd name="T23" fmla="*/ 904 h 911"/>
                  <a:gd name="T24" fmla="*/ 42 w 804"/>
                  <a:gd name="T25" fmla="*/ 910 h 911"/>
                  <a:gd name="T26" fmla="*/ 56 w 804"/>
                  <a:gd name="T27" fmla="*/ 911 h 911"/>
                  <a:gd name="T28" fmla="*/ 72 w 804"/>
                  <a:gd name="T29" fmla="*/ 910 h 911"/>
                  <a:gd name="T30" fmla="*/ 85 w 804"/>
                  <a:gd name="T31" fmla="*/ 904 h 911"/>
                  <a:gd name="T32" fmla="*/ 777 w 804"/>
                  <a:gd name="T33" fmla="*/ 504 h 911"/>
                  <a:gd name="T34" fmla="*/ 789 w 804"/>
                  <a:gd name="T35" fmla="*/ 496 h 911"/>
                  <a:gd name="T36" fmla="*/ 803 w 804"/>
                  <a:gd name="T37" fmla="*/ 470 h 911"/>
                  <a:gd name="T38" fmla="*/ 804 w 804"/>
                  <a:gd name="T39" fmla="*/ 456 h 911"/>
                  <a:gd name="T40" fmla="*/ 803 w 804"/>
                  <a:gd name="T41" fmla="*/ 440 h 911"/>
                  <a:gd name="T42" fmla="*/ 789 w 804"/>
                  <a:gd name="T43" fmla="*/ 414 h 911"/>
                  <a:gd name="T44" fmla="*/ 777 w 804"/>
                  <a:gd name="T45" fmla="*/ 405 h 9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04" h="911">
                    <a:moveTo>
                      <a:pt x="777" y="405"/>
                    </a:moveTo>
                    <a:lnTo>
                      <a:pt x="85" y="7"/>
                    </a:lnTo>
                    <a:lnTo>
                      <a:pt x="72" y="0"/>
                    </a:lnTo>
                    <a:lnTo>
                      <a:pt x="42" y="0"/>
                    </a:lnTo>
                    <a:lnTo>
                      <a:pt x="29" y="7"/>
                    </a:lnTo>
                    <a:lnTo>
                      <a:pt x="16" y="16"/>
                    </a:lnTo>
                    <a:lnTo>
                      <a:pt x="1" y="40"/>
                    </a:lnTo>
                    <a:lnTo>
                      <a:pt x="0" y="56"/>
                    </a:lnTo>
                    <a:lnTo>
                      <a:pt x="0" y="855"/>
                    </a:lnTo>
                    <a:lnTo>
                      <a:pt x="1" y="869"/>
                    </a:lnTo>
                    <a:lnTo>
                      <a:pt x="16" y="895"/>
                    </a:lnTo>
                    <a:lnTo>
                      <a:pt x="29" y="904"/>
                    </a:lnTo>
                    <a:lnTo>
                      <a:pt x="42" y="910"/>
                    </a:lnTo>
                    <a:lnTo>
                      <a:pt x="56" y="911"/>
                    </a:lnTo>
                    <a:lnTo>
                      <a:pt x="72" y="910"/>
                    </a:lnTo>
                    <a:lnTo>
                      <a:pt x="85" y="904"/>
                    </a:lnTo>
                    <a:lnTo>
                      <a:pt x="777" y="504"/>
                    </a:lnTo>
                    <a:lnTo>
                      <a:pt x="789" y="496"/>
                    </a:lnTo>
                    <a:lnTo>
                      <a:pt x="803" y="470"/>
                    </a:lnTo>
                    <a:lnTo>
                      <a:pt x="804" y="456"/>
                    </a:lnTo>
                    <a:lnTo>
                      <a:pt x="803" y="440"/>
                    </a:lnTo>
                    <a:lnTo>
                      <a:pt x="789" y="414"/>
                    </a:lnTo>
                    <a:lnTo>
                      <a:pt x="777" y="405"/>
                    </a:lnTo>
                    <a:close/>
                  </a:path>
                </a:pathLst>
              </a:custGeom>
              <a:solidFill>
                <a:schemeClr val="bg1"/>
              </a:solidFill>
              <a:ln w="12700">
                <a:solidFill>
                  <a:schemeClr val="bg2">
                    <a:lumMod val="5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2" name="모서리가 둥근 직사각형 31"/>
              <p:cNvSpPr/>
              <p:nvPr/>
            </p:nvSpPr>
            <p:spPr>
              <a:xfrm>
                <a:off x="696211" y="6375432"/>
                <a:ext cx="36000" cy="145042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1270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27" name="모서리가 둥근 직사각형 26"/>
          <p:cNvSpPr/>
          <p:nvPr/>
        </p:nvSpPr>
        <p:spPr>
          <a:xfrm>
            <a:off x="3499809" y="4187647"/>
            <a:ext cx="3600000" cy="144000"/>
          </a:xfrm>
          <a:prstGeom prst="roundRect">
            <a:avLst>
              <a:gd name="adj" fmla="val 50000"/>
            </a:avLst>
          </a:prstGeom>
          <a:solidFill>
            <a:schemeClr val="accent5">
              <a:lumMod val="60000"/>
              <a:lumOff val="4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3497806" y="4182206"/>
            <a:ext cx="6516000" cy="145272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3A4E2E78-9269-401E-8848-15CE0E8523D9}"/>
              </a:ext>
            </a:extLst>
          </p:cNvPr>
          <p:cNvSpPr/>
          <p:nvPr/>
        </p:nvSpPr>
        <p:spPr>
          <a:xfrm>
            <a:off x="3497806" y="2581957"/>
            <a:ext cx="5173622" cy="11344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600" b="1" kern="0" dirty="0">
                <a:solidFill>
                  <a:prstClr val="white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OURCHORD</a:t>
            </a:r>
          </a:p>
          <a:p>
            <a:pPr latinLnBrk="0">
              <a:lnSpc>
                <a:spcPct val="150000"/>
              </a:lnSpc>
              <a:defRPr/>
            </a:pPr>
            <a:r>
              <a:rPr lang="en-US" altLang="ko-KR" sz="1050" kern="0" dirty="0">
                <a:solidFill>
                  <a:prstClr val="whit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Application Scenario - ver. 2020 Capstone Design</a:t>
            </a:r>
            <a:endParaRPr lang="ko-KR" altLang="en-US" sz="6000" kern="0" dirty="0">
              <a:solidFill>
                <a:prstClr val="white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9442585" y="2027727"/>
            <a:ext cx="180000" cy="180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9743920" y="2027727"/>
            <a:ext cx="180000" cy="180000"/>
          </a:xfrm>
          <a:prstGeom prst="ellipse">
            <a:avLst/>
          </a:prstGeom>
          <a:solidFill>
            <a:srgbClr val="FDF5B7"/>
          </a:solidFill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10045255" y="2027727"/>
            <a:ext cx="180000" cy="180000"/>
          </a:xfrm>
          <a:prstGeom prst="ellipse">
            <a:avLst/>
          </a:prstGeom>
          <a:solidFill>
            <a:srgbClr val="B1BFCC"/>
          </a:solidFill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ACB1749-572C-0A4C-A8E4-68E2536CE1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65635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그룹 114"/>
          <p:cNvGrpSpPr/>
          <p:nvPr/>
        </p:nvGrpSpPr>
        <p:grpSpPr>
          <a:xfrm>
            <a:off x="319588" y="158825"/>
            <a:ext cx="11552822" cy="6699175"/>
            <a:chOff x="321277" y="158825"/>
            <a:chExt cx="11552822" cy="6699175"/>
          </a:xfrm>
        </p:grpSpPr>
        <p:grpSp>
          <p:nvGrpSpPr>
            <p:cNvPr id="116" name="그룹 115"/>
            <p:cNvGrpSpPr/>
            <p:nvPr/>
          </p:nvGrpSpPr>
          <p:grpSpPr>
            <a:xfrm>
              <a:off x="321277" y="158825"/>
              <a:ext cx="11552822" cy="6699175"/>
              <a:chOff x="321277" y="158825"/>
              <a:chExt cx="11552822" cy="6699175"/>
            </a:xfrm>
          </p:grpSpPr>
          <p:sp>
            <p:nvSpPr>
              <p:cNvPr id="120" name="양쪽 모서리가 둥근 사각형 119"/>
              <p:cNvSpPr/>
              <p:nvPr/>
            </p:nvSpPr>
            <p:spPr>
              <a:xfrm>
                <a:off x="321277" y="158825"/>
                <a:ext cx="11552822" cy="540000"/>
              </a:xfrm>
              <a:prstGeom prst="round2SameRect">
                <a:avLst>
                  <a:gd name="adj1" fmla="val 30688"/>
                  <a:gd name="adj2" fmla="val 0"/>
                </a:avLst>
              </a:prstGeom>
              <a:solidFill>
                <a:srgbClr val="FFCCCC"/>
              </a:solidFill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22" name="그룹 121"/>
              <p:cNvGrpSpPr/>
              <p:nvPr/>
            </p:nvGrpSpPr>
            <p:grpSpPr>
              <a:xfrm>
                <a:off x="567622" y="6301290"/>
                <a:ext cx="955185" cy="145042"/>
                <a:chOff x="567622" y="6375432"/>
                <a:chExt cx="955185" cy="145042"/>
              </a:xfrm>
            </p:grpSpPr>
            <p:sp>
              <p:nvSpPr>
                <p:cNvPr id="123" name="Freeform 10"/>
                <p:cNvSpPr>
                  <a:spLocks/>
                </p:cNvSpPr>
                <p:nvPr/>
              </p:nvSpPr>
              <p:spPr bwMode="auto">
                <a:xfrm>
                  <a:off x="1000116" y="6375432"/>
                  <a:ext cx="128288" cy="145042"/>
                </a:xfrm>
                <a:custGeom>
                  <a:avLst/>
                  <a:gdLst>
                    <a:gd name="T0" fmla="*/ 777 w 804"/>
                    <a:gd name="T1" fmla="*/ 405 h 911"/>
                    <a:gd name="T2" fmla="*/ 85 w 804"/>
                    <a:gd name="T3" fmla="*/ 7 h 911"/>
                    <a:gd name="T4" fmla="*/ 72 w 804"/>
                    <a:gd name="T5" fmla="*/ 0 h 911"/>
                    <a:gd name="T6" fmla="*/ 42 w 804"/>
                    <a:gd name="T7" fmla="*/ 0 h 911"/>
                    <a:gd name="T8" fmla="*/ 29 w 804"/>
                    <a:gd name="T9" fmla="*/ 7 h 911"/>
                    <a:gd name="T10" fmla="*/ 16 w 804"/>
                    <a:gd name="T11" fmla="*/ 16 h 911"/>
                    <a:gd name="T12" fmla="*/ 1 w 804"/>
                    <a:gd name="T13" fmla="*/ 40 h 911"/>
                    <a:gd name="T14" fmla="*/ 0 w 804"/>
                    <a:gd name="T15" fmla="*/ 56 h 911"/>
                    <a:gd name="T16" fmla="*/ 0 w 804"/>
                    <a:gd name="T17" fmla="*/ 855 h 911"/>
                    <a:gd name="T18" fmla="*/ 1 w 804"/>
                    <a:gd name="T19" fmla="*/ 869 h 911"/>
                    <a:gd name="T20" fmla="*/ 16 w 804"/>
                    <a:gd name="T21" fmla="*/ 895 h 911"/>
                    <a:gd name="T22" fmla="*/ 29 w 804"/>
                    <a:gd name="T23" fmla="*/ 904 h 911"/>
                    <a:gd name="T24" fmla="*/ 42 w 804"/>
                    <a:gd name="T25" fmla="*/ 910 h 911"/>
                    <a:gd name="T26" fmla="*/ 56 w 804"/>
                    <a:gd name="T27" fmla="*/ 911 h 911"/>
                    <a:gd name="T28" fmla="*/ 72 w 804"/>
                    <a:gd name="T29" fmla="*/ 910 h 911"/>
                    <a:gd name="T30" fmla="*/ 85 w 804"/>
                    <a:gd name="T31" fmla="*/ 904 h 911"/>
                    <a:gd name="T32" fmla="*/ 777 w 804"/>
                    <a:gd name="T33" fmla="*/ 504 h 911"/>
                    <a:gd name="T34" fmla="*/ 789 w 804"/>
                    <a:gd name="T35" fmla="*/ 496 h 911"/>
                    <a:gd name="T36" fmla="*/ 803 w 804"/>
                    <a:gd name="T37" fmla="*/ 470 h 911"/>
                    <a:gd name="T38" fmla="*/ 804 w 804"/>
                    <a:gd name="T39" fmla="*/ 456 h 911"/>
                    <a:gd name="T40" fmla="*/ 803 w 804"/>
                    <a:gd name="T41" fmla="*/ 440 h 911"/>
                    <a:gd name="T42" fmla="*/ 789 w 804"/>
                    <a:gd name="T43" fmla="*/ 414 h 911"/>
                    <a:gd name="T44" fmla="*/ 777 w 804"/>
                    <a:gd name="T45" fmla="*/ 405 h 9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04" h="911">
                      <a:moveTo>
                        <a:pt x="777" y="405"/>
                      </a:moveTo>
                      <a:lnTo>
                        <a:pt x="85" y="7"/>
                      </a:lnTo>
                      <a:lnTo>
                        <a:pt x="72" y="0"/>
                      </a:lnTo>
                      <a:lnTo>
                        <a:pt x="42" y="0"/>
                      </a:lnTo>
                      <a:lnTo>
                        <a:pt x="29" y="7"/>
                      </a:lnTo>
                      <a:lnTo>
                        <a:pt x="16" y="16"/>
                      </a:lnTo>
                      <a:lnTo>
                        <a:pt x="1" y="40"/>
                      </a:lnTo>
                      <a:lnTo>
                        <a:pt x="0" y="56"/>
                      </a:lnTo>
                      <a:lnTo>
                        <a:pt x="0" y="855"/>
                      </a:lnTo>
                      <a:lnTo>
                        <a:pt x="1" y="869"/>
                      </a:lnTo>
                      <a:lnTo>
                        <a:pt x="16" y="895"/>
                      </a:lnTo>
                      <a:lnTo>
                        <a:pt x="29" y="904"/>
                      </a:lnTo>
                      <a:lnTo>
                        <a:pt x="42" y="910"/>
                      </a:lnTo>
                      <a:lnTo>
                        <a:pt x="56" y="911"/>
                      </a:lnTo>
                      <a:lnTo>
                        <a:pt x="72" y="910"/>
                      </a:lnTo>
                      <a:lnTo>
                        <a:pt x="85" y="904"/>
                      </a:lnTo>
                      <a:lnTo>
                        <a:pt x="777" y="504"/>
                      </a:lnTo>
                      <a:lnTo>
                        <a:pt x="789" y="496"/>
                      </a:lnTo>
                      <a:lnTo>
                        <a:pt x="803" y="470"/>
                      </a:lnTo>
                      <a:lnTo>
                        <a:pt x="804" y="456"/>
                      </a:lnTo>
                      <a:lnTo>
                        <a:pt x="803" y="440"/>
                      </a:lnTo>
                      <a:lnTo>
                        <a:pt x="789" y="414"/>
                      </a:lnTo>
                      <a:lnTo>
                        <a:pt x="777" y="405"/>
                      </a:lnTo>
                      <a:close/>
                    </a:path>
                  </a:pathLst>
                </a:custGeom>
                <a:solidFill>
                  <a:srgbClr val="FFCCCC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4" name="Freeform 10"/>
                <p:cNvSpPr>
                  <a:spLocks/>
                </p:cNvSpPr>
                <p:nvPr/>
              </p:nvSpPr>
              <p:spPr bwMode="auto">
                <a:xfrm>
                  <a:off x="1394519" y="6375432"/>
                  <a:ext cx="128288" cy="145042"/>
                </a:xfrm>
                <a:custGeom>
                  <a:avLst/>
                  <a:gdLst>
                    <a:gd name="T0" fmla="*/ 777 w 804"/>
                    <a:gd name="T1" fmla="*/ 405 h 911"/>
                    <a:gd name="T2" fmla="*/ 85 w 804"/>
                    <a:gd name="T3" fmla="*/ 7 h 911"/>
                    <a:gd name="T4" fmla="*/ 72 w 804"/>
                    <a:gd name="T5" fmla="*/ 0 h 911"/>
                    <a:gd name="T6" fmla="*/ 42 w 804"/>
                    <a:gd name="T7" fmla="*/ 0 h 911"/>
                    <a:gd name="T8" fmla="*/ 29 w 804"/>
                    <a:gd name="T9" fmla="*/ 7 h 911"/>
                    <a:gd name="T10" fmla="*/ 16 w 804"/>
                    <a:gd name="T11" fmla="*/ 16 h 911"/>
                    <a:gd name="T12" fmla="*/ 1 w 804"/>
                    <a:gd name="T13" fmla="*/ 40 h 911"/>
                    <a:gd name="T14" fmla="*/ 0 w 804"/>
                    <a:gd name="T15" fmla="*/ 56 h 911"/>
                    <a:gd name="T16" fmla="*/ 0 w 804"/>
                    <a:gd name="T17" fmla="*/ 855 h 911"/>
                    <a:gd name="T18" fmla="*/ 1 w 804"/>
                    <a:gd name="T19" fmla="*/ 869 h 911"/>
                    <a:gd name="T20" fmla="*/ 16 w 804"/>
                    <a:gd name="T21" fmla="*/ 895 h 911"/>
                    <a:gd name="T22" fmla="*/ 29 w 804"/>
                    <a:gd name="T23" fmla="*/ 904 h 911"/>
                    <a:gd name="T24" fmla="*/ 42 w 804"/>
                    <a:gd name="T25" fmla="*/ 910 h 911"/>
                    <a:gd name="T26" fmla="*/ 56 w 804"/>
                    <a:gd name="T27" fmla="*/ 911 h 911"/>
                    <a:gd name="T28" fmla="*/ 72 w 804"/>
                    <a:gd name="T29" fmla="*/ 910 h 911"/>
                    <a:gd name="T30" fmla="*/ 85 w 804"/>
                    <a:gd name="T31" fmla="*/ 904 h 911"/>
                    <a:gd name="T32" fmla="*/ 777 w 804"/>
                    <a:gd name="T33" fmla="*/ 504 h 911"/>
                    <a:gd name="T34" fmla="*/ 789 w 804"/>
                    <a:gd name="T35" fmla="*/ 496 h 911"/>
                    <a:gd name="T36" fmla="*/ 803 w 804"/>
                    <a:gd name="T37" fmla="*/ 470 h 911"/>
                    <a:gd name="T38" fmla="*/ 804 w 804"/>
                    <a:gd name="T39" fmla="*/ 456 h 911"/>
                    <a:gd name="T40" fmla="*/ 803 w 804"/>
                    <a:gd name="T41" fmla="*/ 440 h 911"/>
                    <a:gd name="T42" fmla="*/ 789 w 804"/>
                    <a:gd name="T43" fmla="*/ 414 h 911"/>
                    <a:gd name="T44" fmla="*/ 777 w 804"/>
                    <a:gd name="T45" fmla="*/ 405 h 9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04" h="911">
                      <a:moveTo>
                        <a:pt x="777" y="405"/>
                      </a:moveTo>
                      <a:lnTo>
                        <a:pt x="85" y="7"/>
                      </a:lnTo>
                      <a:lnTo>
                        <a:pt x="72" y="0"/>
                      </a:lnTo>
                      <a:lnTo>
                        <a:pt x="42" y="0"/>
                      </a:lnTo>
                      <a:lnTo>
                        <a:pt x="29" y="7"/>
                      </a:lnTo>
                      <a:lnTo>
                        <a:pt x="16" y="16"/>
                      </a:lnTo>
                      <a:lnTo>
                        <a:pt x="1" y="40"/>
                      </a:lnTo>
                      <a:lnTo>
                        <a:pt x="0" y="56"/>
                      </a:lnTo>
                      <a:lnTo>
                        <a:pt x="0" y="855"/>
                      </a:lnTo>
                      <a:lnTo>
                        <a:pt x="1" y="869"/>
                      </a:lnTo>
                      <a:lnTo>
                        <a:pt x="16" y="895"/>
                      </a:lnTo>
                      <a:lnTo>
                        <a:pt x="29" y="904"/>
                      </a:lnTo>
                      <a:lnTo>
                        <a:pt x="42" y="910"/>
                      </a:lnTo>
                      <a:lnTo>
                        <a:pt x="56" y="911"/>
                      </a:lnTo>
                      <a:lnTo>
                        <a:pt x="72" y="910"/>
                      </a:lnTo>
                      <a:lnTo>
                        <a:pt x="85" y="904"/>
                      </a:lnTo>
                      <a:lnTo>
                        <a:pt x="777" y="504"/>
                      </a:lnTo>
                      <a:lnTo>
                        <a:pt x="789" y="496"/>
                      </a:lnTo>
                      <a:lnTo>
                        <a:pt x="803" y="470"/>
                      </a:lnTo>
                      <a:lnTo>
                        <a:pt x="804" y="456"/>
                      </a:lnTo>
                      <a:lnTo>
                        <a:pt x="803" y="440"/>
                      </a:lnTo>
                      <a:lnTo>
                        <a:pt x="789" y="414"/>
                      </a:lnTo>
                      <a:lnTo>
                        <a:pt x="777" y="40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5" name="모서리가 둥근 직사각형 124"/>
                <p:cNvSpPr/>
                <p:nvPr/>
              </p:nvSpPr>
              <p:spPr>
                <a:xfrm>
                  <a:off x="1316685" y="6375432"/>
                  <a:ext cx="36000" cy="14504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126" name="그룹 125"/>
                <p:cNvGrpSpPr/>
                <p:nvPr/>
              </p:nvGrpSpPr>
              <p:grpSpPr>
                <a:xfrm flipH="1">
                  <a:off x="567622" y="6375432"/>
                  <a:ext cx="208503" cy="145042"/>
                  <a:chOff x="696211" y="6375432"/>
                  <a:chExt cx="208503" cy="145042"/>
                </a:xfrm>
              </p:grpSpPr>
              <p:sp>
                <p:nvSpPr>
                  <p:cNvPr id="127" name="Freeform 10"/>
                  <p:cNvSpPr>
                    <a:spLocks/>
                  </p:cNvSpPr>
                  <p:nvPr/>
                </p:nvSpPr>
                <p:spPr bwMode="auto">
                  <a:xfrm>
                    <a:off x="776426" y="6375432"/>
                    <a:ext cx="128288" cy="145042"/>
                  </a:xfrm>
                  <a:custGeom>
                    <a:avLst/>
                    <a:gdLst>
                      <a:gd name="T0" fmla="*/ 777 w 804"/>
                      <a:gd name="T1" fmla="*/ 405 h 911"/>
                      <a:gd name="T2" fmla="*/ 85 w 804"/>
                      <a:gd name="T3" fmla="*/ 7 h 911"/>
                      <a:gd name="T4" fmla="*/ 72 w 804"/>
                      <a:gd name="T5" fmla="*/ 0 h 911"/>
                      <a:gd name="T6" fmla="*/ 42 w 804"/>
                      <a:gd name="T7" fmla="*/ 0 h 911"/>
                      <a:gd name="T8" fmla="*/ 29 w 804"/>
                      <a:gd name="T9" fmla="*/ 7 h 911"/>
                      <a:gd name="T10" fmla="*/ 16 w 804"/>
                      <a:gd name="T11" fmla="*/ 16 h 911"/>
                      <a:gd name="T12" fmla="*/ 1 w 804"/>
                      <a:gd name="T13" fmla="*/ 40 h 911"/>
                      <a:gd name="T14" fmla="*/ 0 w 804"/>
                      <a:gd name="T15" fmla="*/ 56 h 911"/>
                      <a:gd name="T16" fmla="*/ 0 w 804"/>
                      <a:gd name="T17" fmla="*/ 855 h 911"/>
                      <a:gd name="T18" fmla="*/ 1 w 804"/>
                      <a:gd name="T19" fmla="*/ 869 h 911"/>
                      <a:gd name="T20" fmla="*/ 16 w 804"/>
                      <a:gd name="T21" fmla="*/ 895 h 911"/>
                      <a:gd name="T22" fmla="*/ 29 w 804"/>
                      <a:gd name="T23" fmla="*/ 904 h 911"/>
                      <a:gd name="T24" fmla="*/ 42 w 804"/>
                      <a:gd name="T25" fmla="*/ 910 h 911"/>
                      <a:gd name="T26" fmla="*/ 56 w 804"/>
                      <a:gd name="T27" fmla="*/ 911 h 911"/>
                      <a:gd name="T28" fmla="*/ 72 w 804"/>
                      <a:gd name="T29" fmla="*/ 910 h 911"/>
                      <a:gd name="T30" fmla="*/ 85 w 804"/>
                      <a:gd name="T31" fmla="*/ 904 h 911"/>
                      <a:gd name="T32" fmla="*/ 777 w 804"/>
                      <a:gd name="T33" fmla="*/ 504 h 911"/>
                      <a:gd name="T34" fmla="*/ 789 w 804"/>
                      <a:gd name="T35" fmla="*/ 496 h 911"/>
                      <a:gd name="T36" fmla="*/ 803 w 804"/>
                      <a:gd name="T37" fmla="*/ 470 h 911"/>
                      <a:gd name="T38" fmla="*/ 804 w 804"/>
                      <a:gd name="T39" fmla="*/ 456 h 911"/>
                      <a:gd name="T40" fmla="*/ 803 w 804"/>
                      <a:gd name="T41" fmla="*/ 440 h 911"/>
                      <a:gd name="T42" fmla="*/ 789 w 804"/>
                      <a:gd name="T43" fmla="*/ 414 h 911"/>
                      <a:gd name="T44" fmla="*/ 777 w 804"/>
                      <a:gd name="T45" fmla="*/ 405 h 9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</a:cxnLst>
                    <a:rect l="0" t="0" r="r" b="b"/>
                    <a:pathLst>
                      <a:path w="804" h="911">
                        <a:moveTo>
                          <a:pt x="777" y="405"/>
                        </a:moveTo>
                        <a:lnTo>
                          <a:pt x="85" y="7"/>
                        </a:lnTo>
                        <a:lnTo>
                          <a:pt x="72" y="0"/>
                        </a:lnTo>
                        <a:lnTo>
                          <a:pt x="42" y="0"/>
                        </a:lnTo>
                        <a:lnTo>
                          <a:pt x="29" y="7"/>
                        </a:lnTo>
                        <a:lnTo>
                          <a:pt x="16" y="16"/>
                        </a:lnTo>
                        <a:lnTo>
                          <a:pt x="1" y="40"/>
                        </a:lnTo>
                        <a:lnTo>
                          <a:pt x="0" y="56"/>
                        </a:lnTo>
                        <a:lnTo>
                          <a:pt x="0" y="855"/>
                        </a:lnTo>
                        <a:lnTo>
                          <a:pt x="1" y="869"/>
                        </a:lnTo>
                        <a:lnTo>
                          <a:pt x="16" y="895"/>
                        </a:lnTo>
                        <a:lnTo>
                          <a:pt x="29" y="904"/>
                        </a:lnTo>
                        <a:lnTo>
                          <a:pt x="42" y="910"/>
                        </a:lnTo>
                        <a:lnTo>
                          <a:pt x="56" y="911"/>
                        </a:lnTo>
                        <a:lnTo>
                          <a:pt x="72" y="910"/>
                        </a:lnTo>
                        <a:lnTo>
                          <a:pt x="85" y="904"/>
                        </a:lnTo>
                        <a:lnTo>
                          <a:pt x="777" y="504"/>
                        </a:lnTo>
                        <a:lnTo>
                          <a:pt x="789" y="496"/>
                        </a:lnTo>
                        <a:lnTo>
                          <a:pt x="803" y="470"/>
                        </a:lnTo>
                        <a:lnTo>
                          <a:pt x="804" y="456"/>
                        </a:lnTo>
                        <a:lnTo>
                          <a:pt x="803" y="440"/>
                        </a:lnTo>
                        <a:lnTo>
                          <a:pt x="789" y="414"/>
                        </a:lnTo>
                        <a:lnTo>
                          <a:pt x="777" y="405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12700">
                    <a:solidFill>
                      <a:schemeClr val="bg2">
                        <a:lumMod val="50000"/>
                      </a:schemeClr>
                    </a:solidFill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128" name="모서리가 둥근 직사각형 127"/>
                  <p:cNvSpPr/>
                  <p:nvPr/>
                </p:nvSpPr>
                <p:spPr>
                  <a:xfrm>
                    <a:off x="696211" y="6375432"/>
                    <a:ext cx="36000" cy="145042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 w="12700">
                    <a:solidFill>
                      <a:schemeClr val="bg2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  <p:sp>
            <p:nvSpPr>
              <p:cNvPr id="121" name="직사각형 120"/>
              <p:cNvSpPr/>
              <p:nvPr/>
            </p:nvSpPr>
            <p:spPr>
              <a:xfrm>
                <a:off x="321277" y="698825"/>
                <a:ext cx="11552822" cy="6159175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17" name="타원 116"/>
            <p:cNvSpPr/>
            <p:nvPr/>
          </p:nvSpPr>
          <p:spPr>
            <a:xfrm>
              <a:off x="10743673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8" name="타원 117"/>
            <p:cNvSpPr/>
            <p:nvPr/>
          </p:nvSpPr>
          <p:spPr>
            <a:xfrm>
              <a:off x="11045008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9" name="타원 118"/>
            <p:cNvSpPr/>
            <p:nvPr/>
          </p:nvSpPr>
          <p:spPr>
            <a:xfrm>
              <a:off x="11346343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14" name="TextBox 113"/>
          <p:cNvSpPr txBox="1"/>
          <p:nvPr/>
        </p:nvSpPr>
        <p:spPr>
          <a:xfrm>
            <a:off x="9000805" y="3269852"/>
            <a:ext cx="104582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>
                <a:solidFill>
                  <a:prstClr val="white"/>
                </a:solidFill>
              </a:rPr>
              <a:t>Check</a:t>
            </a:r>
          </a:p>
          <a:p>
            <a:pPr algn="ctr"/>
            <a:r>
              <a:rPr lang="en-US" altLang="ko-KR" sz="1050" b="1" dirty="0">
                <a:solidFill>
                  <a:prstClr val="white"/>
                </a:solidFill>
              </a:rPr>
              <a:t>point</a:t>
            </a:r>
            <a:endParaRPr lang="ko-KR" altLang="en-US" sz="1050" b="1" dirty="0">
              <a:solidFill>
                <a:prstClr val="white"/>
              </a:solidFill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8B560BBE-AA23-154E-9CAD-868EC35B00D4}"/>
              </a:ext>
            </a:extLst>
          </p:cNvPr>
          <p:cNvSpPr/>
          <p:nvPr/>
        </p:nvSpPr>
        <p:spPr>
          <a:xfrm>
            <a:off x="868480" y="213120"/>
            <a:ext cx="5456119" cy="46166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atinLnBrk="0">
              <a:defRPr/>
            </a:pPr>
            <a:r>
              <a:rPr lang="ko-KR" altLang="en-US" sz="2400" b="1" kern="0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로그인</a:t>
            </a:r>
            <a:r>
              <a:rPr lang="en-US" altLang="ko-KR" sz="2400" b="1" kern="0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-3</a:t>
            </a: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55327A72-3536-954C-B189-DEA77A8605B6}"/>
              </a:ext>
            </a:extLst>
          </p:cNvPr>
          <p:cNvSpPr/>
          <p:nvPr/>
        </p:nvSpPr>
        <p:spPr>
          <a:xfrm>
            <a:off x="1839046" y="6290842"/>
            <a:ext cx="1110566" cy="155490"/>
          </a:xfrm>
          <a:prstGeom prst="roundRect">
            <a:avLst>
              <a:gd name="adj" fmla="val 50000"/>
            </a:avLst>
          </a:prstGeom>
          <a:solidFill>
            <a:srgbClr val="FFCC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1824343" y="6301290"/>
            <a:ext cx="9504000" cy="145272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액자 1">
            <a:extLst>
              <a:ext uri="{FF2B5EF4-FFF2-40B4-BE49-F238E27FC236}">
                <a16:creationId xmlns:a16="http://schemas.microsoft.com/office/drawing/2014/main" id="{356FF490-67C4-304E-9273-8B0D96EAD748}"/>
              </a:ext>
            </a:extLst>
          </p:cNvPr>
          <p:cNvSpPr/>
          <p:nvPr/>
        </p:nvSpPr>
        <p:spPr>
          <a:xfrm>
            <a:off x="2171137" y="1205466"/>
            <a:ext cx="3475902" cy="4684385"/>
          </a:xfrm>
          <a:prstGeom prst="frame">
            <a:avLst>
              <a:gd name="adj1" fmla="val 247"/>
            </a:avLst>
          </a:prstGeom>
          <a:solidFill>
            <a:srgbClr val="5B59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9E038CE-2AFF-6444-B4C2-EEEE03A8A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C9E81E-876D-EF43-881F-B77069B55721}"/>
              </a:ext>
            </a:extLst>
          </p:cNvPr>
          <p:cNvSpPr txBox="1"/>
          <p:nvPr/>
        </p:nvSpPr>
        <p:spPr>
          <a:xfrm>
            <a:off x="6095999" y="1419808"/>
            <a:ext cx="4947320" cy="4351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아이디</a:t>
            </a: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비밀번호 입력 표시</a:t>
            </a:r>
            <a:endParaRPr kumimoji="1" lang="en-US" altLang="ko-KR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로그인 버튼 클릭 후</a:t>
            </a:r>
            <a:endParaRPr kumimoji="1" lang="en-US" altLang="ko-KR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(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아이디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비밀번호 일치하지 않을 경우</a:t>
            </a:r>
            <a:endParaRPr kumimoji="1" lang="en-US" altLang="ko-KR" sz="1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“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아이디와 비밀번호를 확인해주세요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.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Wingdings" pitchFamily="2" charset="2"/>
              </a:rPr>
              <a:t>: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Wingdings" pitchFamily="2" charset="2"/>
              </a:rPr>
              <a:t> 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Wingdings" pitchFamily="2" charset="2"/>
              </a:rPr>
              <a:t>)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Wingdings" pitchFamily="2" charset="2"/>
              </a:rPr>
              <a:t> 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”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endParaRPr kumimoji="1" lang="en-US" altLang="ko-KR" sz="1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일치한 경우 </a:t>
            </a:r>
            <a:r>
              <a:rPr kumimoji="1" lang="en-US" altLang="ko-KR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“(</a:t>
            </a:r>
            <a:r>
              <a:rPr kumimoji="1" lang="ko-KR" altLang="en-US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회원의 이름</a:t>
            </a:r>
            <a:r>
              <a:rPr kumimoji="1" lang="en-US" altLang="ko-KR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)</a:t>
            </a:r>
            <a:r>
              <a:rPr kumimoji="1" lang="ko-KR" altLang="en-US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님 환영합니다</a:t>
            </a:r>
            <a:r>
              <a:rPr kumimoji="1" lang="en-US" altLang="ko-KR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.”</a:t>
            </a:r>
          </a:p>
          <a:p>
            <a:pPr>
              <a:lnSpc>
                <a:spcPct val="150000"/>
              </a:lnSpc>
            </a:pPr>
            <a:r>
              <a:rPr kumimoji="1" lang="ko-KR" altLang="en-US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안내 메시지 </a:t>
            </a:r>
            <a:r>
              <a:rPr kumimoji="1" lang="en-US" altLang="ko-KR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2</a:t>
            </a:r>
            <a:r>
              <a:rPr kumimoji="1" lang="ko-KR" altLang="en-US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초  </a:t>
            </a:r>
            <a:r>
              <a:rPr kumimoji="1" lang="en-US" altLang="ko-KR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POP UP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)</a:t>
            </a:r>
          </a:p>
          <a:p>
            <a:pPr>
              <a:lnSpc>
                <a:spcPct val="150000"/>
              </a:lnSpc>
            </a:pP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 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회원가입 밑줄 글씨 클릭 시 회원가입 페이지로 이동</a:t>
            </a:r>
            <a:endParaRPr kumimoji="1" lang="en-US" altLang="ko-KR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아이디</a:t>
            </a: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비밀번호 밑줄 글씨 클릭 시 아이디</a:t>
            </a: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비밀번호 찾기 페이지로 이동</a:t>
            </a:r>
          </a:p>
          <a:p>
            <a:pPr>
              <a:lnSpc>
                <a:spcPct val="150000"/>
              </a:lnSpc>
            </a:pP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로그인 성공 시 메인 페이지로 이동</a:t>
            </a:r>
            <a:endParaRPr kumimoji="1" lang="en-US" altLang="ko-KR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pic>
        <p:nvPicPr>
          <p:cNvPr id="27" name="그래픽 26" descr="줄 화살표: 일자형">
            <a:extLst>
              <a:ext uri="{FF2B5EF4-FFF2-40B4-BE49-F238E27FC236}">
                <a16:creationId xmlns:a16="http://schemas.microsoft.com/office/drawing/2014/main" id="{0055EDEC-C8F9-274E-8527-4C2B9B475F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40273" y="1263539"/>
            <a:ext cx="226268" cy="226268"/>
          </a:xfrm>
          <a:prstGeom prst="rect">
            <a:avLst/>
          </a:prstGeom>
        </p:spPr>
      </p:pic>
      <p:pic>
        <p:nvPicPr>
          <p:cNvPr id="28" name="그래픽 27" descr="집">
            <a:extLst>
              <a:ext uri="{FF2B5EF4-FFF2-40B4-BE49-F238E27FC236}">
                <a16:creationId xmlns:a16="http://schemas.microsoft.com/office/drawing/2014/main" id="{59CFF052-B20C-8B46-B79F-1CC787C65F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78573" y="1251182"/>
            <a:ext cx="226268" cy="226268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041D903A-5977-CD41-B9BF-85B2CC0F1CC0}"/>
              </a:ext>
            </a:extLst>
          </p:cNvPr>
          <p:cNvSpPr txBox="1"/>
          <p:nvPr/>
        </p:nvSpPr>
        <p:spPr>
          <a:xfrm>
            <a:off x="3380738" y="2225335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LOGIN</a:t>
            </a:r>
            <a:endParaRPr kumimoji="1" lang="ko-Kore-KR" altLang="en-US" b="1" dirty="0">
              <a:solidFill>
                <a:srgbClr val="5B595A"/>
              </a:solidFill>
              <a:latin typeface="Gmarket Sans TTF" panose="02000000000000000000" pitchFamily="2" charset="-128"/>
              <a:ea typeface="Gmarket Sans TTF" panose="02000000000000000000" pitchFamily="2" charset="-128"/>
            </a:endParaRPr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84EB9BFB-B2AB-9942-A7EE-DE986C61AF51}"/>
              </a:ext>
            </a:extLst>
          </p:cNvPr>
          <p:cNvSpPr/>
          <p:nvPr/>
        </p:nvSpPr>
        <p:spPr>
          <a:xfrm>
            <a:off x="2582337" y="4237349"/>
            <a:ext cx="2678215" cy="355908"/>
          </a:xfrm>
          <a:prstGeom prst="roundRect">
            <a:avLst/>
          </a:prstGeom>
          <a:solidFill>
            <a:srgbClr val="9CC4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r>
              <a:rPr kumimoji="1" lang="en-US" altLang="ko-Kore-KR" sz="13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LOGIN</a:t>
            </a:r>
            <a:endParaRPr kumimoji="1" lang="ko-Kore-KR" altLang="en-US" sz="1300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7EC01C2-96D9-C345-AB80-0A65A39E9FAE}"/>
              </a:ext>
            </a:extLst>
          </p:cNvPr>
          <p:cNvSpPr txBox="1"/>
          <p:nvPr/>
        </p:nvSpPr>
        <p:spPr>
          <a:xfrm>
            <a:off x="2492186" y="3113529"/>
            <a:ext cx="5437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ID</a:t>
            </a:r>
          </a:p>
          <a:p>
            <a:pPr algn="ctr"/>
            <a:endParaRPr kumimoji="1" lang="en-US" altLang="ko-Kore-KR" sz="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algn="ctr"/>
            <a:endParaRPr kumimoji="1" lang="en-US" altLang="ko-Kore-KR" sz="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algn="ctr"/>
            <a:r>
              <a:rPr kumimoji="1" lang="en-US" altLang="ko-Kore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PW</a:t>
            </a:r>
            <a:endParaRPr kumimoji="1" lang="ko-Kore-KR" altLang="en-US" sz="1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DE1FAF69-702B-1E48-B1D4-80C3A5437E63}"/>
              </a:ext>
            </a:extLst>
          </p:cNvPr>
          <p:cNvCxnSpPr>
            <a:cxnSpLocks/>
          </p:cNvCxnSpPr>
          <p:nvPr/>
        </p:nvCxnSpPr>
        <p:spPr>
          <a:xfrm>
            <a:off x="3109209" y="3335488"/>
            <a:ext cx="2078773" cy="17697"/>
          </a:xfrm>
          <a:prstGeom prst="line">
            <a:avLst/>
          </a:prstGeom>
          <a:ln>
            <a:solidFill>
              <a:srgbClr val="A5A6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542D5450-D7A3-6546-A2B3-677C7D4E4A8D}"/>
              </a:ext>
            </a:extLst>
          </p:cNvPr>
          <p:cNvCxnSpPr>
            <a:cxnSpLocks/>
          </p:cNvCxnSpPr>
          <p:nvPr/>
        </p:nvCxnSpPr>
        <p:spPr>
          <a:xfrm>
            <a:off x="3110163" y="3719194"/>
            <a:ext cx="2078773" cy="17697"/>
          </a:xfrm>
          <a:prstGeom prst="line">
            <a:avLst/>
          </a:prstGeom>
          <a:ln>
            <a:solidFill>
              <a:srgbClr val="A5A6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09F9B646-2995-0F4D-B26D-D6C800B53326}"/>
              </a:ext>
            </a:extLst>
          </p:cNvPr>
          <p:cNvSpPr txBox="1"/>
          <p:nvPr/>
        </p:nvSpPr>
        <p:spPr>
          <a:xfrm>
            <a:off x="3058066" y="4738926"/>
            <a:ext cx="17267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8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아직 회원이 아니신가요</a:t>
            </a:r>
            <a:r>
              <a:rPr kumimoji="1" lang="en-US" altLang="ko-KR" sz="8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? </a:t>
            </a:r>
            <a:r>
              <a:rPr kumimoji="1" lang="ko-KR" altLang="en-US" sz="800" u="sng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회원가입</a:t>
            </a:r>
            <a:endParaRPr kumimoji="1" lang="en-US" altLang="ko-KR" sz="800" u="sng" dirty="0">
              <a:solidFill>
                <a:srgbClr val="A5A6A7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r>
              <a:rPr kumimoji="1" lang="en-US" altLang="ko-Kore-KR" sz="800" u="sng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ID</a:t>
            </a:r>
            <a:r>
              <a:rPr kumimoji="1" lang="en-US" altLang="ko-Kore-KR" sz="8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kumimoji="1" lang="ko-KR" altLang="en-US" sz="8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와 </a:t>
            </a:r>
            <a:r>
              <a:rPr kumimoji="1" lang="ko-KR" altLang="en-US" sz="800" u="sng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비밀번호</a:t>
            </a:r>
            <a:r>
              <a:rPr kumimoji="1" lang="ko-KR" altLang="en-US" sz="8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를 잊으셨나요</a:t>
            </a:r>
            <a:r>
              <a:rPr kumimoji="1" lang="en-US" altLang="ko-KR" sz="8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?</a:t>
            </a:r>
            <a:endParaRPr kumimoji="1" lang="ko-Kore-KR" altLang="en-US" sz="800" dirty="0">
              <a:solidFill>
                <a:srgbClr val="A5A6A7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9BBF568A-4BEE-CC45-86E9-2767F6F46C4A}"/>
              </a:ext>
            </a:extLst>
          </p:cNvPr>
          <p:cNvSpPr/>
          <p:nvPr/>
        </p:nvSpPr>
        <p:spPr>
          <a:xfrm>
            <a:off x="2574761" y="1803920"/>
            <a:ext cx="2693363" cy="3582968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z="1300" b="1" dirty="0">
                <a:solidFill>
                  <a:srgbClr val="9CC4E7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지수</a:t>
            </a:r>
            <a:r>
              <a:rPr kumimoji="1" lang="ko-Kore-KR" altLang="en-US" sz="1300" dirty="0">
                <a:solidFill>
                  <a:srgbClr val="5B595A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님</a:t>
            </a:r>
            <a:r>
              <a:rPr kumimoji="1" lang="ko-KR" altLang="en-US" sz="1300" dirty="0">
                <a:solidFill>
                  <a:srgbClr val="5B595A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 환영합니다</a:t>
            </a:r>
            <a:r>
              <a:rPr kumimoji="1" lang="en-US" altLang="ko-KR" sz="1300" dirty="0">
                <a:solidFill>
                  <a:srgbClr val="5B595A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5201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그룹 114"/>
          <p:cNvGrpSpPr/>
          <p:nvPr/>
        </p:nvGrpSpPr>
        <p:grpSpPr>
          <a:xfrm>
            <a:off x="319588" y="158825"/>
            <a:ext cx="11552822" cy="6699175"/>
            <a:chOff x="321277" y="158825"/>
            <a:chExt cx="11552822" cy="6699175"/>
          </a:xfrm>
        </p:grpSpPr>
        <p:grpSp>
          <p:nvGrpSpPr>
            <p:cNvPr id="116" name="그룹 115"/>
            <p:cNvGrpSpPr/>
            <p:nvPr/>
          </p:nvGrpSpPr>
          <p:grpSpPr>
            <a:xfrm>
              <a:off x="321277" y="158825"/>
              <a:ext cx="11552822" cy="6699175"/>
              <a:chOff x="321277" y="158825"/>
              <a:chExt cx="11552822" cy="6699175"/>
            </a:xfrm>
          </p:grpSpPr>
          <p:sp>
            <p:nvSpPr>
              <p:cNvPr id="120" name="양쪽 모서리가 둥근 사각형 119"/>
              <p:cNvSpPr/>
              <p:nvPr/>
            </p:nvSpPr>
            <p:spPr>
              <a:xfrm>
                <a:off x="321277" y="158825"/>
                <a:ext cx="11552822" cy="540000"/>
              </a:xfrm>
              <a:prstGeom prst="round2SameRect">
                <a:avLst>
                  <a:gd name="adj1" fmla="val 30688"/>
                  <a:gd name="adj2" fmla="val 0"/>
                </a:avLst>
              </a:prstGeom>
              <a:solidFill>
                <a:srgbClr val="FFCCCC"/>
              </a:solidFill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22" name="그룹 121"/>
              <p:cNvGrpSpPr/>
              <p:nvPr/>
            </p:nvGrpSpPr>
            <p:grpSpPr>
              <a:xfrm>
                <a:off x="567622" y="6301290"/>
                <a:ext cx="955185" cy="145042"/>
                <a:chOff x="567622" y="6375432"/>
                <a:chExt cx="955185" cy="145042"/>
              </a:xfrm>
            </p:grpSpPr>
            <p:sp>
              <p:nvSpPr>
                <p:cNvPr id="123" name="Freeform 10"/>
                <p:cNvSpPr>
                  <a:spLocks/>
                </p:cNvSpPr>
                <p:nvPr/>
              </p:nvSpPr>
              <p:spPr bwMode="auto">
                <a:xfrm>
                  <a:off x="1000116" y="6375432"/>
                  <a:ext cx="128288" cy="145042"/>
                </a:xfrm>
                <a:custGeom>
                  <a:avLst/>
                  <a:gdLst>
                    <a:gd name="T0" fmla="*/ 777 w 804"/>
                    <a:gd name="T1" fmla="*/ 405 h 911"/>
                    <a:gd name="T2" fmla="*/ 85 w 804"/>
                    <a:gd name="T3" fmla="*/ 7 h 911"/>
                    <a:gd name="T4" fmla="*/ 72 w 804"/>
                    <a:gd name="T5" fmla="*/ 0 h 911"/>
                    <a:gd name="T6" fmla="*/ 42 w 804"/>
                    <a:gd name="T7" fmla="*/ 0 h 911"/>
                    <a:gd name="T8" fmla="*/ 29 w 804"/>
                    <a:gd name="T9" fmla="*/ 7 h 911"/>
                    <a:gd name="T10" fmla="*/ 16 w 804"/>
                    <a:gd name="T11" fmla="*/ 16 h 911"/>
                    <a:gd name="T12" fmla="*/ 1 w 804"/>
                    <a:gd name="T13" fmla="*/ 40 h 911"/>
                    <a:gd name="T14" fmla="*/ 0 w 804"/>
                    <a:gd name="T15" fmla="*/ 56 h 911"/>
                    <a:gd name="T16" fmla="*/ 0 w 804"/>
                    <a:gd name="T17" fmla="*/ 855 h 911"/>
                    <a:gd name="T18" fmla="*/ 1 w 804"/>
                    <a:gd name="T19" fmla="*/ 869 h 911"/>
                    <a:gd name="T20" fmla="*/ 16 w 804"/>
                    <a:gd name="T21" fmla="*/ 895 h 911"/>
                    <a:gd name="T22" fmla="*/ 29 w 804"/>
                    <a:gd name="T23" fmla="*/ 904 h 911"/>
                    <a:gd name="T24" fmla="*/ 42 w 804"/>
                    <a:gd name="T25" fmla="*/ 910 h 911"/>
                    <a:gd name="T26" fmla="*/ 56 w 804"/>
                    <a:gd name="T27" fmla="*/ 911 h 911"/>
                    <a:gd name="T28" fmla="*/ 72 w 804"/>
                    <a:gd name="T29" fmla="*/ 910 h 911"/>
                    <a:gd name="T30" fmla="*/ 85 w 804"/>
                    <a:gd name="T31" fmla="*/ 904 h 911"/>
                    <a:gd name="T32" fmla="*/ 777 w 804"/>
                    <a:gd name="T33" fmla="*/ 504 h 911"/>
                    <a:gd name="T34" fmla="*/ 789 w 804"/>
                    <a:gd name="T35" fmla="*/ 496 h 911"/>
                    <a:gd name="T36" fmla="*/ 803 w 804"/>
                    <a:gd name="T37" fmla="*/ 470 h 911"/>
                    <a:gd name="T38" fmla="*/ 804 w 804"/>
                    <a:gd name="T39" fmla="*/ 456 h 911"/>
                    <a:gd name="T40" fmla="*/ 803 w 804"/>
                    <a:gd name="T41" fmla="*/ 440 h 911"/>
                    <a:gd name="T42" fmla="*/ 789 w 804"/>
                    <a:gd name="T43" fmla="*/ 414 h 911"/>
                    <a:gd name="T44" fmla="*/ 777 w 804"/>
                    <a:gd name="T45" fmla="*/ 405 h 9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04" h="911">
                      <a:moveTo>
                        <a:pt x="777" y="405"/>
                      </a:moveTo>
                      <a:lnTo>
                        <a:pt x="85" y="7"/>
                      </a:lnTo>
                      <a:lnTo>
                        <a:pt x="72" y="0"/>
                      </a:lnTo>
                      <a:lnTo>
                        <a:pt x="42" y="0"/>
                      </a:lnTo>
                      <a:lnTo>
                        <a:pt x="29" y="7"/>
                      </a:lnTo>
                      <a:lnTo>
                        <a:pt x="16" y="16"/>
                      </a:lnTo>
                      <a:lnTo>
                        <a:pt x="1" y="40"/>
                      </a:lnTo>
                      <a:lnTo>
                        <a:pt x="0" y="56"/>
                      </a:lnTo>
                      <a:lnTo>
                        <a:pt x="0" y="855"/>
                      </a:lnTo>
                      <a:lnTo>
                        <a:pt x="1" y="869"/>
                      </a:lnTo>
                      <a:lnTo>
                        <a:pt x="16" y="895"/>
                      </a:lnTo>
                      <a:lnTo>
                        <a:pt x="29" y="904"/>
                      </a:lnTo>
                      <a:lnTo>
                        <a:pt x="42" y="910"/>
                      </a:lnTo>
                      <a:lnTo>
                        <a:pt x="56" y="911"/>
                      </a:lnTo>
                      <a:lnTo>
                        <a:pt x="72" y="910"/>
                      </a:lnTo>
                      <a:lnTo>
                        <a:pt x="85" y="904"/>
                      </a:lnTo>
                      <a:lnTo>
                        <a:pt x="777" y="504"/>
                      </a:lnTo>
                      <a:lnTo>
                        <a:pt x="789" y="496"/>
                      </a:lnTo>
                      <a:lnTo>
                        <a:pt x="803" y="470"/>
                      </a:lnTo>
                      <a:lnTo>
                        <a:pt x="804" y="456"/>
                      </a:lnTo>
                      <a:lnTo>
                        <a:pt x="803" y="440"/>
                      </a:lnTo>
                      <a:lnTo>
                        <a:pt x="789" y="414"/>
                      </a:lnTo>
                      <a:lnTo>
                        <a:pt x="777" y="405"/>
                      </a:lnTo>
                      <a:close/>
                    </a:path>
                  </a:pathLst>
                </a:custGeom>
                <a:solidFill>
                  <a:srgbClr val="FFCCCC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4" name="Freeform 10"/>
                <p:cNvSpPr>
                  <a:spLocks/>
                </p:cNvSpPr>
                <p:nvPr/>
              </p:nvSpPr>
              <p:spPr bwMode="auto">
                <a:xfrm>
                  <a:off x="1394519" y="6375432"/>
                  <a:ext cx="128288" cy="145042"/>
                </a:xfrm>
                <a:custGeom>
                  <a:avLst/>
                  <a:gdLst>
                    <a:gd name="T0" fmla="*/ 777 w 804"/>
                    <a:gd name="T1" fmla="*/ 405 h 911"/>
                    <a:gd name="T2" fmla="*/ 85 w 804"/>
                    <a:gd name="T3" fmla="*/ 7 h 911"/>
                    <a:gd name="T4" fmla="*/ 72 w 804"/>
                    <a:gd name="T5" fmla="*/ 0 h 911"/>
                    <a:gd name="T6" fmla="*/ 42 w 804"/>
                    <a:gd name="T7" fmla="*/ 0 h 911"/>
                    <a:gd name="T8" fmla="*/ 29 w 804"/>
                    <a:gd name="T9" fmla="*/ 7 h 911"/>
                    <a:gd name="T10" fmla="*/ 16 w 804"/>
                    <a:gd name="T11" fmla="*/ 16 h 911"/>
                    <a:gd name="T12" fmla="*/ 1 w 804"/>
                    <a:gd name="T13" fmla="*/ 40 h 911"/>
                    <a:gd name="T14" fmla="*/ 0 w 804"/>
                    <a:gd name="T15" fmla="*/ 56 h 911"/>
                    <a:gd name="T16" fmla="*/ 0 w 804"/>
                    <a:gd name="T17" fmla="*/ 855 h 911"/>
                    <a:gd name="T18" fmla="*/ 1 w 804"/>
                    <a:gd name="T19" fmla="*/ 869 h 911"/>
                    <a:gd name="T20" fmla="*/ 16 w 804"/>
                    <a:gd name="T21" fmla="*/ 895 h 911"/>
                    <a:gd name="T22" fmla="*/ 29 w 804"/>
                    <a:gd name="T23" fmla="*/ 904 h 911"/>
                    <a:gd name="T24" fmla="*/ 42 w 804"/>
                    <a:gd name="T25" fmla="*/ 910 h 911"/>
                    <a:gd name="T26" fmla="*/ 56 w 804"/>
                    <a:gd name="T27" fmla="*/ 911 h 911"/>
                    <a:gd name="T28" fmla="*/ 72 w 804"/>
                    <a:gd name="T29" fmla="*/ 910 h 911"/>
                    <a:gd name="T30" fmla="*/ 85 w 804"/>
                    <a:gd name="T31" fmla="*/ 904 h 911"/>
                    <a:gd name="T32" fmla="*/ 777 w 804"/>
                    <a:gd name="T33" fmla="*/ 504 h 911"/>
                    <a:gd name="T34" fmla="*/ 789 w 804"/>
                    <a:gd name="T35" fmla="*/ 496 h 911"/>
                    <a:gd name="T36" fmla="*/ 803 w 804"/>
                    <a:gd name="T37" fmla="*/ 470 h 911"/>
                    <a:gd name="T38" fmla="*/ 804 w 804"/>
                    <a:gd name="T39" fmla="*/ 456 h 911"/>
                    <a:gd name="T40" fmla="*/ 803 w 804"/>
                    <a:gd name="T41" fmla="*/ 440 h 911"/>
                    <a:gd name="T42" fmla="*/ 789 w 804"/>
                    <a:gd name="T43" fmla="*/ 414 h 911"/>
                    <a:gd name="T44" fmla="*/ 777 w 804"/>
                    <a:gd name="T45" fmla="*/ 405 h 9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04" h="911">
                      <a:moveTo>
                        <a:pt x="777" y="405"/>
                      </a:moveTo>
                      <a:lnTo>
                        <a:pt x="85" y="7"/>
                      </a:lnTo>
                      <a:lnTo>
                        <a:pt x="72" y="0"/>
                      </a:lnTo>
                      <a:lnTo>
                        <a:pt x="42" y="0"/>
                      </a:lnTo>
                      <a:lnTo>
                        <a:pt x="29" y="7"/>
                      </a:lnTo>
                      <a:lnTo>
                        <a:pt x="16" y="16"/>
                      </a:lnTo>
                      <a:lnTo>
                        <a:pt x="1" y="40"/>
                      </a:lnTo>
                      <a:lnTo>
                        <a:pt x="0" y="56"/>
                      </a:lnTo>
                      <a:lnTo>
                        <a:pt x="0" y="855"/>
                      </a:lnTo>
                      <a:lnTo>
                        <a:pt x="1" y="869"/>
                      </a:lnTo>
                      <a:lnTo>
                        <a:pt x="16" y="895"/>
                      </a:lnTo>
                      <a:lnTo>
                        <a:pt x="29" y="904"/>
                      </a:lnTo>
                      <a:lnTo>
                        <a:pt x="42" y="910"/>
                      </a:lnTo>
                      <a:lnTo>
                        <a:pt x="56" y="911"/>
                      </a:lnTo>
                      <a:lnTo>
                        <a:pt x="72" y="910"/>
                      </a:lnTo>
                      <a:lnTo>
                        <a:pt x="85" y="904"/>
                      </a:lnTo>
                      <a:lnTo>
                        <a:pt x="777" y="504"/>
                      </a:lnTo>
                      <a:lnTo>
                        <a:pt x="789" y="496"/>
                      </a:lnTo>
                      <a:lnTo>
                        <a:pt x="803" y="470"/>
                      </a:lnTo>
                      <a:lnTo>
                        <a:pt x="804" y="456"/>
                      </a:lnTo>
                      <a:lnTo>
                        <a:pt x="803" y="440"/>
                      </a:lnTo>
                      <a:lnTo>
                        <a:pt x="789" y="414"/>
                      </a:lnTo>
                      <a:lnTo>
                        <a:pt x="777" y="40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5" name="모서리가 둥근 직사각형 124"/>
                <p:cNvSpPr/>
                <p:nvPr/>
              </p:nvSpPr>
              <p:spPr>
                <a:xfrm>
                  <a:off x="1316685" y="6375432"/>
                  <a:ext cx="36000" cy="14504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126" name="그룹 125"/>
                <p:cNvGrpSpPr/>
                <p:nvPr/>
              </p:nvGrpSpPr>
              <p:grpSpPr>
                <a:xfrm flipH="1">
                  <a:off x="567622" y="6375432"/>
                  <a:ext cx="208503" cy="145042"/>
                  <a:chOff x="696211" y="6375432"/>
                  <a:chExt cx="208503" cy="145042"/>
                </a:xfrm>
              </p:grpSpPr>
              <p:sp>
                <p:nvSpPr>
                  <p:cNvPr id="127" name="Freeform 10"/>
                  <p:cNvSpPr>
                    <a:spLocks/>
                  </p:cNvSpPr>
                  <p:nvPr/>
                </p:nvSpPr>
                <p:spPr bwMode="auto">
                  <a:xfrm>
                    <a:off x="776426" y="6375432"/>
                    <a:ext cx="128288" cy="145042"/>
                  </a:xfrm>
                  <a:custGeom>
                    <a:avLst/>
                    <a:gdLst>
                      <a:gd name="T0" fmla="*/ 777 w 804"/>
                      <a:gd name="T1" fmla="*/ 405 h 911"/>
                      <a:gd name="T2" fmla="*/ 85 w 804"/>
                      <a:gd name="T3" fmla="*/ 7 h 911"/>
                      <a:gd name="T4" fmla="*/ 72 w 804"/>
                      <a:gd name="T5" fmla="*/ 0 h 911"/>
                      <a:gd name="T6" fmla="*/ 42 w 804"/>
                      <a:gd name="T7" fmla="*/ 0 h 911"/>
                      <a:gd name="T8" fmla="*/ 29 w 804"/>
                      <a:gd name="T9" fmla="*/ 7 h 911"/>
                      <a:gd name="T10" fmla="*/ 16 w 804"/>
                      <a:gd name="T11" fmla="*/ 16 h 911"/>
                      <a:gd name="T12" fmla="*/ 1 w 804"/>
                      <a:gd name="T13" fmla="*/ 40 h 911"/>
                      <a:gd name="T14" fmla="*/ 0 w 804"/>
                      <a:gd name="T15" fmla="*/ 56 h 911"/>
                      <a:gd name="T16" fmla="*/ 0 w 804"/>
                      <a:gd name="T17" fmla="*/ 855 h 911"/>
                      <a:gd name="T18" fmla="*/ 1 w 804"/>
                      <a:gd name="T19" fmla="*/ 869 h 911"/>
                      <a:gd name="T20" fmla="*/ 16 w 804"/>
                      <a:gd name="T21" fmla="*/ 895 h 911"/>
                      <a:gd name="T22" fmla="*/ 29 w 804"/>
                      <a:gd name="T23" fmla="*/ 904 h 911"/>
                      <a:gd name="T24" fmla="*/ 42 w 804"/>
                      <a:gd name="T25" fmla="*/ 910 h 911"/>
                      <a:gd name="T26" fmla="*/ 56 w 804"/>
                      <a:gd name="T27" fmla="*/ 911 h 911"/>
                      <a:gd name="T28" fmla="*/ 72 w 804"/>
                      <a:gd name="T29" fmla="*/ 910 h 911"/>
                      <a:gd name="T30" fmla="*/ 85 w 804"/>
                      <a:gd name="T31" fmla="*/ 904 h 911"/>
                      <a:gd name="T32" fmla="*/ 777 w 804"/>
                      <a:gd name="T33" fmla="*/ 504 h 911"/>
                      <a:gd name="T34" fmla="*/ 789 w 804"/>
                      <a:gd name="T35" fmla="*/ 496 h 911"/>
                      <a:gd name="T36" fmla="*/ 803 w 804"/>
                      <a:gd name="T37" fmla="*/ 470 h 911"/>
                      <a:gd name="T38" fmla="*/ 804 w 804"/>
                      <a:gd name="T39" fmla="*/ 456 h 911"/>
                      <a:gd name="T40" fmla="*/ 803 w 804"/>
                      <a:gd name="T41" fmla="*/ 440 h 911"/>
                      <a:gd name="T42" fmla="*/ 789 w 804"/>
                      <a:gd name="T43" fmla="*/ 414 h 911"/>
                      <a:gd name="T44" fmla="*/ 777 w 804"/>
                      <a:gd name="T45" fmla="*/ 405 h 9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</a:cxnLst>
                    <a:rect l="0" t="0" r="r" b="b"/>
                    <a:pathLst>
                      <a:path w="804" h="911">
                        <a:moveTo>
                          <a:pt x="777" y="405"/>
                        </a:moveTo>
                        <a:lnTo>
                          <a:pt x="85" y="7"/>
                        </a:lnTo>
                        <a:lnTo>
                          <a:pt x="72" y="0"/>
                        </a:lnTo>
                        <a:lnTo>
                          <a:pt x="42" y="0"/>
                        </a:lnTo>
                        <a:lnTo>
                          <a:pt x="29" y="7"/>
                        </a:lnTo>
                        <a:lnTo>
                          <a:pt x="16" y="16"/>
                        </a:lnTo>
                        <a:lnTo>
                          <a:pt x="1" y="40"/>
                        </a:lnTo>
                        <a:lnTo>
                          <a:pt x="0" y="56"/>
                        </a:lnTo>
                        <a:lnTo>
                          <a:pt x="0" y="855"/>
                        </a:lnTo>
                        <a:lnTo>
                          <a:pt x="1" y="869"/>
                        </a:lnTo>
                        <a:lnTo>
                          <a:pt x="16" y="895"/>
                        </a:lnTo>
                        <a:lnTo>
                          <a:pt x="29" y="904"/>
                        </a:lnTo>
                        <a:lnTo>
                          <a:pt x="42" y="910"/>
                        </a:lnTo>
                        <a:lnTo>
                          <a:pt x="56" y="911"/>
                        </a:lnTo>
                        <a:lnTo>
                          <a:pt x="72" y="910"/>
                        </a:lnTo>
                        <a:lnTo>
                          <a:pt x="85" y="904"/>
                        </a:lnTo>
                        <a:lnTo>
                          <a:pt x="777" y="504"/>
                        </a:lnTo>
                        <a:lnTo>
                          <a:pt x="789" y="496"/>
                        </a:lnTo>
                        <a:lnTo>
                          <a:pt x="803" y="470"/>
                        </a:lnTo>
                        <a:lnTo>
                          <a:pt x="804" y="456"/>
                        </a:lnTo>
                        <a:lnTo>
                          <a:pt x="803" y="440"/>
                        </a:lnTo>
                        <a:lnTo>
                          <a:pt x="789" y="414"/>
                        </a:lnTo>
                        <a:lnTo>
                          <a:pt x="777" y="405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12700">
                    <a:solidFill>
                      <a:schemeClr val="bg2">
                        <a:lumMod val="50000"/>
                      </a:schemeClr>
                    </a:solidFill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128" name="모서리가 둥근 직사각형 127"/>
                  <p:cNvSpPr/>
                  <p:nvPr/>
                </p:nvSpPr>
                <p:spPr>
                  <a:xfrm>
                    <a:off x="696211" y="6375432"/>
                    <a:ext cx="36000" cy="145042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 w="12700">
                    <a:solidFill>
                      <a:schemeClr val="bg2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  <p:sp>
            <p:nvSpPr>
              <p:cNvPr id="121" name="직사각형 120"/>
              <p:cNvSpPr/>
              <p:nvPr/>
            </p:nvSpPr>
            <p:spPr>
              <a:xfrm>
                <a:off x="321277" y="698825"/>
                <a:ext cx="11552822" cy="6159175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17" name="타원 116"/>
            <p:cNvSpPr/>
            <p:nvPr/>
          </p:nvSpPr>
          <p:spPr>
            <a:xfrm>
              <a:off x="10743673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8" name="타원 117"/>
            <p:cNvSpPr/>
            <p:nvPr/>
          </p:nvSpPr>
          <p:spPr>
            <a:xfrm>
              <a:off x="11045008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9" name="타원 118"/>
            <p:cNvSpPr/>
            <p:nvPr/>
          </p:nvSpPr>
          <p:spPr>
            <a:xfrm>
              <a:off x="11346343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14" name="TextBox 113"/>
          <p:cNvSpPr txBox="1"/>
          <p:nvPr/>
        </p:nvSpPr>
        <p:spPr>
          <a:xfrm>
            <a:off x="9000805" y="3269852"/>
            <a:ext cx="104582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>
                <a:solidFill>
                  <a:prstClr val="white"/>
                </a:solidFill>
              </a:rPr>
              <a:t>Check</a:t>
            </a:r>
          </a:p>
          <a:p>
            <a:pPr algn="ctr"/>
            <a:r>
              <a:rPr lang="en-US" altLang="ko-KR" sz="1050" b="1" dirty="0">
                <a:solidFill>
                  <a:prstClr val="white"/>
                </a:solidFill>
              </a:rPr>
              <a:t>point</a:t>
            </a:r>
            <a:endParaRPr lang="ko-KR" altLang="en-US" sz="1050" b="1" dirty="0">
              <a:solidFill>
                <a:prstClr val="white"/>
              </a:solidFill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8B560BBE-AA23-154E-9CAD-868EC35B00D4}"/>
              </a:ext>
            </a:extLst>
          </p:cNvPr>
          <p:cNvSpPr/>
          <p:nvPr/>
        </p:nvSpPr>
        <p:spPr>
          <a:xfrm>
            <a:off x="868480" y="225477"/>
            <a:ext cx="5456119" cy="46166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atinLnBrk="0">
              <a:defRPr/>
            </a:pPr>
            <a:r>
              <a:rPr lang="en-US" altLang="ko-KR" sz="2400" b="1" kern="0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ID/PW </a:t>
            </a:r>
            <a:r>
              <a:rPr lang="ko-KR" altLang="en-US" sz="2400" b="1" kern="0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찾기</a:t>
            </a:r>
            <a:r>
              <a:rPr lang="en-US" altLang="ko-KR" sz="2400" b="1" kern="0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-1</a:t>
            </a: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55327A72-3536-954C-B189-DEA77A8605B6}"/>
              </a:ext>
            </a:extLst>
          </p:cNvPr>
          <p:cNvSpPr/>
          <p:nvPr/>
        </p:nvSpPr>
        <p:spPr>
          <a:xfrm>
            <a:off x="1839046" y="6290842"/>
            <a:ext cx="1110566" cy="155490"/>
          </a:xfrm>
          <a:prstGeom prst="roundRect">
            <a:avLst>
              <a:gd name="adj" fmla="val 50000"/>
            </a:avLst>
          </a:prstGeom>
          <a:solidFill>
            <a:srgbClr val="FFCC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1824343" y="6301290"/>
            <a:ext cx="9504000" cy="145272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액자 1">
            <a:extLst>
              <a:ext uri="{FF2B5EF4-FFF2-40B4-BE49-F238E27FC236}">
                <a16:creationId xmlns:a16="http://schemas.microsoft.com/office/drawing/2014/main" id="{356FF490-67C4-304E-9273-8B0D96EAD748}"/>
              </a:ext>
            </a:extLst>
          </p:cNvPr>
          <p:cNvSpPr/>
          <p:nvPr/>
        </p:nvSpPr>
        <p:spPr>
          <a:xfrm>
            <a:off x="2171137" y="1205466"/>
            <a:ext cx="3475902" cy="4684385"/>
          </a:xfrm>
          <a:prstGeom prst="frame">
            <a:avLst>
              <a:gd name="adj1" fmla="val 247"/>
            </a:avLst>
          </a:prstGeom>
          <a:solidFill>
            <a:srgbClr val="5B59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9E038CE-2AFF-6444-B4C2-EEEE03A8A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C9E81E-876D-EF43-881F-B77069B55721}"/>
              </a:ext>
            </a:extLst>
          </p:cNvPr>
          <p:cNvSpPr txBox="1"/>
          <p:nvPr/>
        </p:nvSpPr>
        <p:spPr>
          <a:xfrm>
            <a:off x="6095999" y="1986876"/>
            <a:ext cx="4947320" cy="29719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이름</a:t>
            </a: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이메일 입력 표시</a:t>
            </a:r>
          </a:p>
          <a:p>
            <a:pPr>
              <a:lnSpc>
                <a:spcPct val="150000"/>
              </a:lnSpc>
            </a:pP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ID 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찾기 버튼 클릭 후 </a:t>
            </a:r>
            <a:endParaRPr kumimoji="1" lang="en-US" altLang="ko-KR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(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이름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이메일이 올바르지 않을 경우</a:t>
            </a:r>
            <a:endParaRPr kumimoji="1" lang="en-US" altLang="ko-KR" sz="1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“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회원가입 시 입력한 이름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(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아이디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)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과 이메일을 </a:t>
            </a:r>
            <a:endParaRPr kumimoji="1" lang="en-US" altLang="ko-KR" sz="1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정확히 입력해주세요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.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: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) ”</a:t>
            </a:r>
          </a:p>
          <a:p>
            <a:pPr>
              <a:lnSpc>
                <a:spcPct val="150000"/>
              </a:lnSpc>
            </a:pP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올바르게 입력한 경우</a:t>
            </a:r>
            <a:endParaRPr kumimoji="1" lang="en-US" altLang="ko-KR" sz="1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“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입력한 이메일로 아이디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(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비밀번호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)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가 전송되었습니다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."</a:t>
            </a:r>
          </a:p>
          <a:p>
            <a:pPr>
              <a:lnSpc>
                <a:spcPct val="150000"/>
              </a:lnSpc>
            </a:pP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안내 메시지 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2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초 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POP UP)</a:t>
            </a:r>
          </a:p>
        </p:txBody>
      </p:sp>
      <p:pic>
        <p:nvPicPr>
          <p:cNvPr id="27" name="그래픽 26" descr="줄 화살표: 일자형">
            <a:extLst>
              <a:ext uri="{FF2B5EF4-FFF2-40B4-BE49-F238E27FC236}">
                <a16:creationId xmlns:a16="http://schemas.microsoft.com/office/drawing/2014/main" id="{0055EDEC-C8F9-274E-8527-4C2B9B475F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40273" y="1263539"/>
            <a:ext cx="226268" cy="226268"/>
          </a:xfrm>
          <a:prstGeom prst="rect">
            <a:avLst/>
          </a:prstGeom>
        </p:spPr>
      </p:pic>
      <p:pic>
        <p:nvPicPr>
          <p:cNvPr id="28" name="그래픽 27" descr="집">
            <a:extLst>
              <a:ext uri="{FF2B5EF4-FFF2-40B4-BE49-F238E27FC236}">
                <a16:creationId xmlns:a16="http://schemas.microsoft.com/office/drawing/2014/main" id="{59CFF052-B20C-8B46-B79F-1CC787C65F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78573" y="1251182"/>
            <a:ext cx="226268" cy="226268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041D903A-5977-CD41-B9BF-85B2CC0F1CC0}"/>
              </a:ext>
            </a:extLst>
          </p:cNvPr>
          <p:cNvSpPr txBox="1"/>
          <p:nvPr/>
        </p:nvSpPr>
        <p:spPr>
          <a:xfrm>
            <a:off x="3140612" y="2237934"/>
            <a:ext cx="1598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ID</a:t>
            </a:r>
            <a:r>
              <a:rPr kumimoji="1" lang="en-US" altLang="ko-KR" b="1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(PW)</a:t>
            </a:r>
            <a:r>
              <a:rPr kumimoji="1" lang="en-US" altLang="ko-Kore-KR" b="1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 </a:t>
            </a:r>
            <a:r>
              <a:rPr kumimoji="1" lang="ko-KR" altLang="en-US" b="1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찾기</a:t>
            </a:r>
            <a:endParaRPr kumimoji="1" lang="ko-Kore-KR" altLang="en-US" b="1" dirty="0">
              <a:solidFill>
                <a:srgbClr val="5B595A"/>
              </a:solidFill>
              <a:latin typeface="Gmarket Sans TTF" panose="02000000000000000000" pitchFamily="2" charset="-128"/>
              <a:ea typeface="Gmarket Sans TTF" panose="02000000000000000000" pitchFamily="2" charset="-128"/>
            </a:endParaRPr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84EB9BFB-B2AB-9942-A7EE-DE986C61AF51}"/>
              </a:ext>
            </a:extLst>
          </p:cNvPr>
          <p:cNvSpPr/>
          <p:nvPr/>
        </p:nvSpPr>
        <p:spPr>
          <a:xfrm>
            <a:off x="2582337" y="4237349"/>
            <a:ext cx="2678215" cy="355908"/>
          </a:xfrm>
          <a:prstGeom prst="roundRect">
            <a:avLst/>
          </a:prstGeom>
          <a:solidFill>
            <a:srgbClr val="9CC4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r>
              <a:rPr kumimoji="1" lang="en-US" altLang="ko-Kore-KR" sz="13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ID(PW) </a:t>
            </a:r>
            <a:r>
              <a:rPr kumimoji="1" lang="ko-KR" altLang="en-US" sz="13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찾기</a:t>
            </a:r>
            <a:endParaRPr kumimoji="1" lang="ko-Kore-KR" altLang="en-US" sz="1300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7EC01C2-96D9-C345-AB80-0A65A39E9FAE}"/>
              </a:ext>
            </a:extLst>
          </p:cNvPr>
          <p:cNvSpPr txBox="1"/>
          <p:nvPr/>
        </p:nvSpPr>
        <p:spPr>
          <a:xfrm>
            <a:off x="2333693" y="3101172"/>
            <a:ext cx="9348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이름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(ID)</a:t>
            </a:r>
            <a:endParaRPr kumimoji="1" lang="en-US" altLang="ko-Kore-KR" sz="1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endParaRPr kumimoji="1" lang="en-US" altLang="ko-Kore-KR" sz="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endParaRPr kumimoji="1" lang="en-US" altLang="ko-Kore-KR" sz="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r>
              <a:rPr kumimoji="1" lang="en-US" altLang="ko-Kore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E-MAIL</a:t>
            </a:r>
            <a:endParaRPr kumimoji="1" lang="ko-Kore-KR" altLang="en-US" sz="1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DE1FAF69-702B-1E48-B1D4-80C3A5437E63}"/>
              </a:ext>
            </a:extLst>
          </p:cNvPr>
          <p:cNvCxnSpPr>
            <a:cxnSpLocks/>
          </p:cNvCxnSpPr>
          <p:nvPr/>
        </p:nvCxnSpPr>
        <p:spPr>
          <a:xfrm>
            <a:off x="3269850" y="3335488"/>
            <a:ext cx="2078773" cy="17697"/>
          </a:xfrm>
          <a:prstGeom prst="line">
            <a:avLst/>
          </a:prstGeom>
          <a:ln>
            <a:solidFill>
              <a:srgbClr val="A5A6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542D5450-D7A3-6546-A2B3-677C7D4E4A8D}"/>
              </a:ext>
            </a:extLst>
          </p:cNvPr>
          <p:cNvCxnSpPr>
            <a:cxnSpLocks/>
          </p:cNvCxnSpPr>
          <p:nvPr/>
        </p:nvCxnSpPr>
        <p:spPr>
          <a:xfrm>
            <a:off x="3270804" y="3719194"/>
            <a:ext cx="2078773" cy="17697"/>
          </a:xfrm>
          <a:prstGeom prst="line">
            <a:avLst/>
          </a:prstGeom>
          <a:ln>
            <a:solidFill>
              <a:srgbClr val="A5A6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09F9B646-2995-0F4D-B26D-D6C800B53326}"/>
              </a:ext>
            </a:extLst>
          </p:cNvPr>
          <p:cNvSpPr txBox="1"/>
          <p:nvPr/>
        </p:nvSpPr>
        <p:spPr>
          <a:xfrm>
            <a:off x="2700595" y="4716261"/>
            <a:ext cx="24416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8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회원가입 시 입력한 이름과 이메일을 입력해주세요</a:t>
            </a:r>
            <a:r>
              <a:rPr kumimoji="1" lang="en-US" altLang="ko-KR" sz="8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.</a:t>
            </a:r>
          </a:p>
          <a:p>
            <a:pPr algn="ctr"/>
            <a:r>
              <a:rPr kumimoji="1" lang="ko-KR" altLang="en-US" sz="8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입력하신 이메일로 아이디가 전송됩니다</a:t>
            </a:r>
            <a:r>
              <a:rPr kumimoji="1" lang="en-US" altLang="ko-KR" sz="8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.</a:t>
            </a:r>
            <a:r>
              <a:rPr kumimoji="1" lang="ko-KR" altLang="en-US" sz="8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endParaRPr kumimoji="1" lang="ko-Kore-KR" altLang="en-US" sz="800" dirty="0">
              <a:solidFill>
                <a:srgbClr val="A5A6A7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551885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그룹 114"/>
          <p:cNvGrpSpPr/>
          <p:nvPr/>
        </p:nvGrpSpPr>
        <p:grpSpPr>
          <a:xfrm>
            <a:off x="319588" y="158825"/>
            <a:ext cx="11552822" cy="6699175"/>
            <a:chOff x="321277" y="158825"/>
            <a:chExt cx="11552822" cy="6699175"/>
          </a:xfrm>
        </p:grpSpPr>
        <p:grpSp>
          <p:nvGrpSpPr>
            <p:cNvPr id="116" name="그룹 115"/>
            <p:cNvGrpSpPr/>
            <p:nvPr/>
          </p:nvGrpSpPr>
          <p:grpSpPr>
            <a:xfrm>
              <a:off x="321277" y="158825"/>
              <a:ext cx="11552822" cy="6699175"/>
              <a:chOff x="321277" y="158825"/>
              <a:chExt cx="11552822" cy="6699175"/>
            </a:xfrm>
          </p:grpSpPr>
          <p:sp>
            <p:nvSpPr>
              <p:cNvPr id="120" name="양쪽 모서리가 둥근 사각형 119"/>
              <p:cNvSpPr/>
              <p:nvPr/>
            </p:nvSpPr>
            <p:spPr>
              <a:xfrm>
                <a:off x="321277" y="158825"/>
                <a:ext cx="11552822" cy="540000"/>
              </a:xfrm>
              <a:prstGeom prst="round2SameRect">
                <a:avLst>
                  <a:gd name="adj1" fmla="val 30688"/>
                  <a:gd name="adj2" fmla="val 0"/>
                </a:avLst>
              </a:prstGeom>
              <a:solidFill>
                <a:srgbClr val="FFCCCC"/>
              </a:solidFill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22" name="그룹 121"/>
              <p:cNvGrpSpPr/>
              <p:nvPr/>
            </p:nvGrpSpPr>
            <p:grpSpPr>
              <a:xfrm>
                <a:off x="567622" y="6301290"/>
                <a:ext cx="955185" cy="145042"/>
                <a:chOff x="567622" y="6375432"/>
                <a:chExt cx="955185" cy="145042"/>
              </a:xfrm>
            </p:grpSpPr>
            <p:sp>
              <p:nvSpPr>
                <p:cNvPr id="123" name="Freeform 10"/>
                <p:cNvSpPr>
                  <a:spLocks/>
                </p:cNvSpPr>
                <p:nvPr/>
              </p:nvSpPr>
              <p:spPr bwMode="auto">
                <a:xfrm>
                  <a:off x="1000116" y="6375432"/>
                  <a:ext cx="128288" cy="145042"/>
                </a:xfrm>
                <a:custGeom>
                  <a:avLst/>
                  <a:gdLst>
                    <a:gd name="T0" fmla="*/ 777 w 804"/>
                    <a:gd name="T1" fmla="*/ 405 h 911"/>
                    <a:gd name="T2" fmla="*/ 85 w 804"/>
                    <a:gd name="T3" fmla="*/ 7 h 911"/>
                    <a:gd name="T4" fmla="*/ 72 w 804"/>
                    <a:gd name="T5" fmla="*/ 0 h 911"/>
                    <a:gd name="T6" fmla="*/ 42 w 804"/>
                    <a:gd name="T7" fmla="*/ 0 h 911"/>
                    <a:gd name="T8" fmla="*/ 29 w 804"/>
                    <a:gd name="T9" fmla="*/ 7 h 911"/>
                    <a:gd name="T10" fmla="*/ 16 w 804"/>
                    <a:gd name="T11" fmla="*/ 16 h 911"/>
                    <a:gd name="T12" fmla="*/ 1 w 804"/>
                    <a:gd name="T13" fmla="*/ 40 h 911"/>
                    <a:gd name="T14" fmla="*/ 0 w 804"/>
                    <a:gd name="T15" fmla="*/ 56 h 911"/>
                    <a:gd name="T16" fmla="*/ 0 w 804"/>
                    <a:gd name="T17" fmla="*/ 855 h 911"/>
                    <a:gd name="T18" fmla="*/ 1 w 804"/>
                    <a:gd name="T19" fmla="*/ 869 h 911"/>
                    <a:gd name="T20" fmla="*/ 16 w 804"/>
                    <a:gd name="T21" fmla="*/ 895 h 911"/>
                    <a:gd name="T22" fmla="*/ 29 w 804"/>
                    <a:gd name="T23" fmla="*/ 904 h 911"/>
                    <a:gd name="T24" fmla="*/ 42 w 804"/>
                    <a:gd name="T25" fmla="*/ 910 h 911"/>
                    <a:gd name="T26" fmla="*/ 56 w 804"/>
                    <a:gd name="T27" fmla="*/ 911 h 911"/>
                    <a:gd name="T28" fmla="*/ 72 w 804"/>
                    <a:gd name="T29" fmla="*/ 910 h 911"/>
                    <a:gd name="T30" fmla="*/ 85 w 804"/>
                    <a:gd name="T31" fmla="*/ 904 h 911"/>
                    <a:gd name="T32" fmla="*/ 777 w 804"/>
                    <a:gd name="T33" fmla="*/ 504 h 911"/>
                    <a:gd name="T34" fmla="*/ 789 w 804"/>
                    <a:gd name="T35" fmla="*/ 496 h 911"/>
                    <a:gd name="T36" fmla="*/ 803 w 804"/>
                    <a:gd name="T37" fmla="*/ 470 h 911"/>
                    <a:gd name="T38" fmla="*/ 804 w 804"/>
                    <a:gd name="T39" fmla="*/ 456 h 911"/>
                    <a:gd name="T40" fmla="*/ 803 w 804"/>
                    <a:gd name="T41" fmla="*/ 440 h 911"/>
                    <a:gd name="T42" fmla="*/ 789 w 804"/>
                    <a:gd name="T43" fmla="*/ 414 h 911"/>
                    <a:gd name="T44" fmla="*/ 777 w 804"/>
                    <a:gd name="T45" fmla="*/ 405 h 9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04" h="911">
                      <a:moveTo>
                        <a:pt x="777" y="405"/>
                      </a:moveTo>
                      <a:lnTo>
                        <a:pt x="85" y="7"/>
                      </a:lnTo>
                      <a:lnTo>
                        <a:pt x="72" y="0"/>
                      </a:lnTo>
                      <a:lnTo>
                        <a:pt x="42" y="0"/>
                      </a:lnTo>
                      <a:lnTo>
                        <a:pt x="29" y="7"/>
                      </a:lnTo>
                      <a:lnTo>
                        <a:pt x="16" y="16"/>
                      </a:lnTo>
                      <a:lnTo>
                        <a:pt x="1" y="40"/>
                      </a:lnTo>
                      <a:lnTo>
                        <a:pt x="0" y="56"/>
                      </a:lnTo>
                      <a:lnTo>
                        <a:pt x="0" y="855"/>
                      </a:lnTo>
                      <a:lnTo>
                        <a:pt x="1" y="869"/>
                      </a:lnTo>
                      <a:lnTo>
                        <a:pt x="16" y="895"/>
                      </a:lnTo>
                      <a:lnTo>
                        <a:pt x="29" y="904"/>
                      </a:lnTo>
                      <a:lnTo>
                        <a:pt x="42" y="910"/>
                      </a:lnTo>
                      <a:lnTo>
                        <a:pt x="56" y="911"/>
                      </a:lnTo>
                      <a:lnTo>
                        <a:pt x="72" y="910"/>
                      </a:lnTo>
                      <a:lnTo>
                        <a:pt x="85" y="904"/>
                      </a:lnTo>
                      <a:lnTo>
                        <a:pt x="777" y="504"/>
                      </a:lnTo>
                      <a:lnTo>
                        <a:pt x="789" y="496"/>
                      </a:lnTo>
                      <a:lnTo>
                        <a:pt x="803" y="470"/>
                      </a:lnTo>
                      <a:lnTo>
                        <a:pt x="804" y="456"/>
                      </a:lnTo>
                      <a:lnTo>
                        <a:pt x="803" y="440"/>
                      </a:lnTo>
                      <a:lnTo>
                        <a:pt x="789" y="414"/>
                      </a:lnTo>
                      <a:lnTo>
                        <a:pt x="777" y="405"/>
                      </a:lnTo>
                      <a:close/>
                    </a:path>
                  </a:pathLst>
                </a:custGeom>
                <a:solidFill>
                  <a:srgbClr val="FFCCCC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4" name="Freeform 10"/>
                <p:cNvSpPr>
                  <a:spLocks/>
                </p:cNvSpPr>
                <p:nvPr/>
              </p:nvSpPr>
              <p:spPr bwMode="auto">
                <a:xfrm>
                  <a:off x="1394519" y="6375432"/>
                  <a:ext cx="128288" cy="145042"/>
                </a:xfrm>
                <a:custGeom>
                  <a:avLst/>
                  <a:gdLst>
                    <a:gd name="T0" fmla="*/ 777 w 804"/>
                    <a:gd name="T1" fmla="*/ 405 h 911"/>
                    <a:gd name="T2" fmla="*/ 85 w 804"/>
                    <a:gd name="T3" fmla="*/ 7 h 911"/>
                    <a:gd name="T4" fmla="*/ 72 w 804"/>
                    <a:gd name="T5" fmla="*/ 0 h 911"/>
                    <a:gd name="T6" fmla="*/ 42 w 804"/>
                    <a:gd name="T7" fmla="*/ 0 h 911"/>
                    <a:gd name="T8" fmla="*/ 29 w 804"/>
                    <a:gd name="T9" fmla="*/ 7 h 911"/>
                    <a:gd name="T10" fmla="*/ 16 w 804"/>
                    <a:gd name="T11" fmla="*/ 16 h 911"/>
                    <a:gd name="T12" fmla="*/ 1 w 804"/>
                    <a:gd name="T13" fmla="*/ 40 h 911"/>
                    <a:gd name="T14" fmla="*/ 0 w 804"/>
                    <a:gd name="T15" fmla="*/ 56 h 911"/>
                    <a:gd name="T16" fmla="*/ 0 w 804"/>
                    <a:gd name="T17" fmla="*/ 855 h 911"/>
                    <a:gd name="T18" fmla="*/ 1 w 804"/>
                    <a:gd name="T19" fmla="*/ 869 h 911"/>
                    <a:gd name="T20" fmla="*/ 16 w 804"/>
                    <a:gd name="T21" fmla="*/ 895 h 911"/>
                    <a:gd name="T22" fmla="*/ 29 w 804"/>
                    <a:gd name="T23" fmla="*/ 904 h 911"/>
                    <a:gd name="T24" fmla="*/ 42 w 804"/>
                    <a:gd name="T25" fmla="*/ 910 h 911"/>
                    <a:gd name="T26" fmla="*/ 56 w 804"/>
                    <a:gd name="T27" fmla="*/ 911 h 911"/>
                    <a:gd name="T28" fmla="*/ 72 w 804"/>
                    <a:gd name="T29" fmla="*/ 910 h 911"/>
                    <a:gd name="T30" fmla="*/ 85 w 804"/>
                    <a:gd name="T31" fmla="*/ 904 h 911"/>
                    <a:gd name="T32" fmla="*/ 777 w 804"/>
                    <a:gd name="T33" fmla="*/ 504 h 911"/>
                    <a:gd name="T34" fmla="*/ 789 w 804"/>
                    <a:gd name="T35" fmla="*/ 496 h 911"/>
                    <a:gd name="T36" fmla="*/ 803 w 804"/>
                    <a:gd name="T37" fmla="*/ 470 h 911"/>
                    <a:gd name="T38" fmla="*/ 804 w 804"/>
                    <a:gd name="T39" fmla="*/ 456 h 911"/>
                    <a:gd name="T40" fmla="*/ 803 w 804"/>
                    <a:gd name="T41" fmla="*/ 440 h 911"/>
                    <a:gd name="T42" fmla="*/ 789 w 804"/>
                    <a:gd name="T43" fmla="*/ 414 h 911"/>
                    <a:gd name="T44" fmla="*/ 777 w 804"/>
                    <a:gd name="T45" fmla="*/ 405 h 9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04" h="911">
                      <a:moveTo>
                        <a:pt x="777" y="405"/>
                      </a:moveTo>
                      <a:lnTo>
                        <a:pt x="85" y="7"/>
                      </a:lnTo>
                      <a:lnTo>
                        <a:pt x="72" y="0"/>
                      </a:lnTo>
                      <a:lnTo>
                        <a:pt x="42" y="0"/>
                      </a:lnTo>
                      <a:lnTo>
                        <a:pt x="29" y="7"/>
                      </a:lnTo>
                      <a:lnTo>
                        <a:pt x="16" y="16"/>
                      </a:lnTo>
                      <a:lnTo>
                        <a:pt x="1" y="40"/>
                      </a:lnTo>
                      <a:lnTo>
                        <a:pt x="0" y="56"/>
                      </a:lnTo>
                      <a:lnTo>
                        <a:pt x="0" y="855"/>
                      </a:lnTo>
                      <a:lnTo>
                        <a:pt x="1" y="869"/>
                      </a:lnTo>
                      <a:lnTo>
                        <a:pt x="16" y="895"/>
                      </a:lnTo>
                      <a:lnTo>
                        <a:pt x="29" y="904"/>
                      </a:lnTo>
                      <a:lnTo>
                        <a:pt x="42" y="910"/>
                      </a:lnTo>
                      <a:lnTo>
                        <a:pt x="56" y="911"/>
                      </a:lnTo>
                      <a:lnTo>
                        <a:pt x="72" y="910"/>
                      </a:lnTo>
                      <a:lnTo>
                        <a:pt x="85" y="904"/>
                      </a:lnTo>
                      <a:lnTo>
                        <a:pt x="777" y="504"/>
                      </a:lnTo>
                      <a:lnTo>
                        <a:pt x="789" y="496"/>
                      </a:lnTo>
                      <a:lnTo>
                        <a:pt x="803" y="470"/>
                      </a:lnTo>
                      <a:lnTo>
                        <a:pt x="804" y="456"/>
                      </a:lnTo>
                      <a:lnTo>
                        <a:pt x="803" y="440"/>
                      </a:lnTo>
                      <a:lnTo>
                        <a:pt x="789" y="414"/>
                      </a:lnTo>
                      <a:lnTo>
                        <a:pt x="777" y="40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5" name="모서리가 둥근 직사각형 124"/>
                <p:cNvSpPr/>
                <p:nvPr/>
              </p:nvSpPr>
              <p:spPr>
                <a:xfrm>
                  <a:off x="1316685" y="6375432"/>
                  <a:ext cx="36000" cy="14504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126" name="그룹 125"/>
                <p:cNvGrpSpPr/>
                <p:nvPr/>
              </p:nvGrpSpPr>
              <p:grpSpPr>
                <a:xfrm flipH="1">
                  <a:off x="567622" y="6375432"/>
                  <a:ext cx="208503" cy="145042"/>
                  <a:chOff x="696211" y="6375432"/>
                  <a:chExt cx="208503" cy="145042"/>
                </a:xfrm>
              </p:grpSpPr>
              <p:sp>
                <p:nvSpPr>
                  <p:cNvPr id="127" name="Freeform 10"/>
                  <p:cNvSpPr>
                    <a:spLocks/>
                  </p:cNvSpPr>
                  <p:nvPr/>
                </p:nvSpPr>
                <p:spPr bwMode="auto">
                  <a:xfrm>
                    <a:off x="776426" y="6375432"/>
                    <a:ext cx="128288" cy="145042"/>
                  </a:xfrm>
                  <a:custGeom>
                    <a:avLst/>
                    <a:gdLst>
                      <a:gd name="T0" fmla="*/ 777 w 804"/>
                      <a:gd name="T1" fmla="*/ 405 h 911"/>
                      <a:gd name="T2" fmla="*/ 85 w 804"/>
                      <a:gd name="T3" fmla="*/ 7 h 911"/>
                      <a:gd name="T4" fmla="*/ 72 w 804"/>
                      <a:gd name="T5" fmla="*/ 0 h 911"/>
                      <a:gd name="T6" fmla="*/ 42 w 804"/>
                      <a:gd name="T7" fmla="*/ 0 h 911"/>
                      <a:gd name="T8" fmla="*/ 29 w 804"/>
                      <a:gd name="T9" fmla="*/ 7 h 911"/>
                      <a:gd name="T10" fmla="*/ 16 w 804"/>
                      <a:gd name="T11" fmla="*/ 16 h 911"/>
                      <a:gd name="T12" fmla="*/ 1 w 804"/>
                      <a:gd name="T13" fmla="*/ 40 h 911"/>
                      <a:gd name="T14" fmla="*/ 0 w 804"/>
                      <a:gd name="T15" fmla="*/ 56 h 911"/>
                      <a:gd name="T16" fmla="*/ 0 w 804"/>
                      <a:gd name="T17" fmla="*/ 855 h 911"/>
                      <a:gd name="T18" fmla="*/ 1 w 804"/>
                      <a:gd name="T19" fmla="*/ 869 h 911"/>
                      <a:gd name="T20" fmla="*/ 16 w 804"/>
                      <a:gd name="T21" fmla="*/ 895 h 911"/>
                      <a:gd name="T22" fmla="*/ 29 w 804"/>
                      <a:gd name="T23" fmla="*/ 904 h 911"/>
                      <a:gd name="T24" fmla="*/ 42 w 804"/>
                      <a:gd name="T25" fmla="*/ 910 h 911"/>
                      <a:gd name="T26" fmla="*/ 56 w 804"/>
                      <a:gd name="T27" fmla="*/ 911 h 911"/>
                      <a:gd name="T28" fmla="*/ 72 w 804"/>
                      <a:gd name="T29" fmla="*/ 910 h 911"/>
                      <a:gd name="T30" fmla="*/ 85 w 804"/>
                      <a:gd name="T31" fmla="*/ 904 h 911"/>
                      <a:gd name="T32" fmla="*/ 777 w 804"/>
                      <a:gd name="T33" fmla="*/ 504 h 911"/>
                      <a:gd name="T34" fmla="*/ 789 w 804"/>
                      <a:gd name="T35" fmla="*/ 496 h 911"/>
                      <a:gd name="T36" fmla="*/ 803 w 804"/>
                      <a:gd name="T37" fmla="*/ 470 h 911"/>
                      <a:gd name="T38" fmla="*/ 804 w 804"/>
                      <a:gd name="T39" fmla="*/ 456 h 911"/>
                      <a:gd name="T40" fmla="*/ 803 w 804"/>
                      <a:gd name="T41" fmla="*/ 440 h 911"/>
                      <a:gd name="T42" fmla="*/ 789 w 804"/>
                      <a:gd name="T43" fmla="*/ 414 h 911"/>
                      <a:gd name="T44" fmla="*/ 777 w 804"/>
                      <a:gd name="T45" fmla="*/ 405 h 9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</a:cxnLst>
                    <a:rect l="0" t="0" r="r" b="b"/>
                    <a:pathLst>
                      <a:path w="804" h="911">
                        <a:moveTo>
                          <a:pt x="777" y="405"/>
                        </a:moveTo>
                        <a:lnTo>
                          <a:pt x="85" y="7"/>
                        </a:lnTo>
                        <a:lnTo>
                          <a:pt x="72" y="0"/>
                        </a:lnTo>
                        <a:lnTo>
                          <a:pt x="42" y="0"/>
                        </a:lnTo>
                        <a:lnTo>
                          <a:pt x="29" y="7"/>
                        </a:lnTo>
                        <a:lnTo>
                          <a:pt x="16" y="16"/>
                        </a:lnTo>
                        <a:lnTo>
                          <a:pt x="1" y="40"/>
                        </a:lnTo>
                        <a:lnTo>
                          <a:pt x="0" y="56"/>
                        </a:lnTo>
                        <a:lnTo>
                          <a:pt x="0" y="855"/>
                        </a:lnTo>
                        <a:lnTo>
                          <a:pt x="1" y="869"/>
                        </a:lnTo>
                        <a:lnTo>
                          <a:pt x="16" y="895"/>
                        </a:lnTo>
                        <a:lnTo>
                          <a:pt x="29" y="904"/>
                        </a:lnTo>
                        <a:lnTo>
                          <a:pt x="42" y="910"/>
                        </a:lnTo>
                        <a:lnTo>
                          <a:pt x="56" y="911"/>
                        </a:lnTo>
                        <a:lnTo>
                          <a:pt x="72" y="910"/>
                        </a:lnTo>
                        <a:lnTo>
                          <a:pt x="85" y="904"/>
                        </a:lnTo>
                        <a:lnTo>
                          <a:pt x="777" y="504"/>
                        </a:lnTo>
                        <a:lnTo>
                          <a:pt x="789" y="496"/>
                        </a:lnTo>
                        <a:lnTo>
                          <a:pt x="803" y="470"/>
                        </a:lnTo>
                        <a:lnTo>
                          <a:pt x="804" y="456"/>
                        </a:lnTo>
                        <a:lnTo>
                          <a:pt x="803" y="440"/>
                        </a:lnTo>
                        <a:lnTo>
                          <a:pt x="789" y="414"/>
                        </a:lnTo>
                        <a:lnTo>
                          <a:pt x="777" y="405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12700">
                    <a:solidFill>
                      <a:schemeClr val="bg2">
                        <a:lumMod val="50000"/>
                      </a:schemeClr>
                    </a:solidFill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128" name="모서리가 둥근 직사각형 127"/>
                  <p:cNvSpPr/>
                  <p:nvPr/>
                </p:nvSpPr>
                <p:spPr>
                  <a:xfrm>
                    <a:off x="696211" y="6375432"/>
                    <a:ext cx="36000" cy="145042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 w="12700">
                    <a:solidFill>
                      <a:schemeClr val="bg2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  <p:sp>
            <p:nvSpPr>
              <p:cNvPr id="121" name="직사각형 120"/>
              <p:cNvSpPr/>
              <p:nvPr/>
            </p:nvSpPr>
            <p:spPr>
              <a:xfrm>
                <a:off x="321277" y="698825"/>
                <a:ext cx="11552822" cy="6159175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17" name="타원 116"/>
            <p:cNvSpPr/>
            <p:nvPr/>
          </p:nvSpPr>
          <p:spPr>
            <a:xfrm>
              <a:off x="10743673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8" name="타원 117"/>
            <p:cNvSpPr/>
            <p:nvPr/>
          </p:nvSpPr>
          <p:spPr>
            <a:xfrm>
              <a:off x="11045008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9" name="타원 118"/>
            <p:cNvSpPr/>
            <p:nvPr/>
          </p:nvSpPr>
          <p:spPr>
            <a:xfrm>
              <a:off x="11346343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14" name="TextBox 113"/>
          <p:cNvSpPr txBox="1"/>
          <p:nvPr/>
        </p:nvSpPr>
        <p:spPr>
          <a:xfrm>
            <a:off x="9000805" y="3269852"/>
            <a:ext cx="104582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>
                <a:solidFill>
                  <a:prstClr val="white"/>
                </a:solidFill>
              </a:rPr>
              <a:t>Check</a:t>
            </a:r>
          </a:p>
          <a:p>
            <a:pPr algn="ctr"/>
            <a:r>
              <a:rPr lang="en-US" altLang="ko-KR" sz="1050" b="1" dirty="0">
                <a:solidFill>
                  <a:prstClr val="white"/>
                </a:solidFill>
              </a:rPr>
              <a:t>point</a:t>
            </a:r>
            <a:endParaRPr lang="ko-KR" altLang="en-US" sz="1050" b="1" dirty="0">
              <a:solidFill>
                <a:prstClr val="white"/>
              </a:solidFill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8B560BBE-AA23-154E-9CAD-868EC35B00D4}"/>
              </a:ext>
            </a:extLst>
          </p:cNvPr>
          <p:cNvSpPr/>
          <p:nvPr/>
        </p:nvSpPr>
        <p:spPr>
          <a:xfrm>
            <a:off x="868480" y="225477"/>
            <a:ext cx="5456119" cy="46166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atinLnBrk="0">
              <a:defRPr/>
            </a:pPr>
            <a:r>
              <a:rPr lang="en-US" altLang="ko-KR" sz="2400" b="1" kern="0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ID/PW </a:t>
            </a:r>
            <a:r>
              <a:rPr lang="ko-KR" altLang="en-US" sz="2400" b="1" kern="0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찾기</a:t>
            </a:r>
            <a:r>
              <a:rPr lang="en-US" altLang="ko-KR" sz="2400" b="1" kern="0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-2</a:t>
            </a: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55327A72-3536-954C-B189-DEA77A8605B6}"/>
              </a:ext>
            </a:extLst>
          </p:cNvPr>
          <p:cNvSpPr/>
          <p:nvPr/>
        </p:nvSpPr>
        <p:spPr>
          <a:xfrm>
            <a:off x="1839046" y="6290842"/>
            <a:ext cx="1110566" cy="155490"/>
          </a:xfrm>
          <a:prstGeom prst="roundRect">
            <a:avLst>
              <a:gd name="adj" fmla="val 50000"/>
            </a:avLst>
          </a:prstGeom>
          <a:solidFill>
            <a:srgbClr val="FFCC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1824343" y="6301290"/>
            <a:ext cx="9504000" cy="145272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액자 1">
            <a:extLst>
              <a:ext uri="{FF2B5EF4-FFF2-40B4-BE49-F238E27FC236}">
                <a16:creationId xmlns:a16="http://schemas.microsoft.com/office/drawing/2014/main" id="{356FF490-67C4-304E-9273-8B0D96EAD748}"/>
              </a:ext>
            </a:extLst>
          </p:cNvPr>
          <p:cNvSpPr/>
          <p:nvPr/>
        </p:nvSpPr>
        <p:spPr>
          <a:xfrm>
            <a:off x="2171137" y="1205466"/>
            <a:ext cx="3475902" cy="4684385"/>
          </a:xfrm>
          <a:prstGeom prst="frame">
            <a:avLst>
              <a:gd name="adj1" fmla="val 247"/>
            </a:avLst>
          </a:prstGeom>
          <a:solidFill>
            <a:srgbClr val="5B59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9E038CE-2AFF-6444-B4C2-EEEE03A8A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C9E81E-876D-EF43-881F-B77069B55721}"/>
              </a:ext>
            </a:extLst>
          </p:cNvPr>
          <p:cNvSpPr txBox="1"/>
          <p:nvPr/>
        </p:nvSpPr>
        <p:spPr>
          <a:xfrm>
            <a:off x="6095999" y="1986876"/>
            <a:ext cx="4947320" cy="29719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이름</a:t>
            </a: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이메일 입력 표시</a:t>
            </a:r>
          </a:p>
          <a:p>
            <a:pPr>
              <a:lnSpc>
                <a:spcPct val="150000"/>
              </a:lnSpc>
            </a:pP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ID 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찾기 버튼 클릭 후 </a:t>
            </a:r>
            <a:endParaRPr kumimoji="1" lang="en-US" altLang="ko-KR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(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이름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이메일이 올바르지 않을 경우</a:t>
            </a:r>
            <a:endParaRPr kumimoji="1" lang="en-US" altLang="ko-KR" sz="1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“</a:t>
            </a:r>
            <a:r>
              <a:rPr kumimoji="1" lang="ko-KR" altLang="en-US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회원가입 시 입력한 이름</a:t>
            </a:r>
            <a:r>
              <a:rPr kumimoji="1" lang="en-US" altLang="ko-KR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(ID)</a:t>
            </a:r>
            <a:r>
              <a:rPr kumimoji="1" lang="ko-KR" altLang="en-US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과 이메일을 </a:t>
            </a:r>
            <a:endParaRPr kumimoji="1" lang="en-US" altLang="ko-KR" sz="1500" b="1" dirty="0">
              <a:solidFill>
                <a:srgbClr val="FD819E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정확히 입력해주세요</a:t>
            </a:r>
            <a:r>
              <a:rPr kumimoji="1" lang="en-US" altLang="ko-KR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.</a:t>
            </a:r>
            <a:r>
              <a:rPr kumimoji="1" lang="ko-KR" altLang="en-US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kumimoji="1" lang="en-US" altLang="ko-KR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:</a:t>
            </a:r>
            <a:r>
              <a:rPr kumimoji="1" lang="ko-KR" altLang="en-US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kumimoji="1" lang="en-US" altLang="ko-KR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) ”</a:t>
            </a:r>
          </a:p>
          <a:p>
            <a:pPr>
              <a:lnSpc>
                <a:spcPct val="150000"/>
              </a:lnSpc>
            </a:pP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올바르게 입력한 경우</a:t>
            </a:r>
            <a:endParaRPr kumimoji="1" lang="en-US" altLang="ko-KR" sz="1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“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입력한 이메일로 아이디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(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비밀번호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)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가 전송되었습니다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."</a:t>
            </a:r>
          </a:p>
          <a:p>
            <a:pPr>
              <a:lnSpc>
                <a:spcPct val="150000"/>
              </a:lnSpc>
            </a:pPr>
            <a:r>
              <a:rPr kumimoji="1" lang="ko-KR" altLang="en-US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안내 메시지 </a:t>
            </a:r>
            <a:r>
              <a:rPr kumimoji="1" lang="en-US" altLang="ko-KR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2</a:t>
            </a:r>
            <a:r>
              <a:rPr kumimoji="1" lang="ko-KR" altLang="en-US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초 </a:t>
            </a:r>
            <a:r>
              <a:rPr kumimoji="1" lang="en-US" altLang="ko-KR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POP UP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)</a:t>
            </a:r>
          </a:p>
        </p:txBody>
      </p:sp>
      <p:pic>
        <p:nvPicPr>
          <p:cNvPr id="27" name="그래픽 26" descr="줄 화살표: 일자형">
            <a:extLst>
              <a:ext uri="{FF2B5EF4-FFF2-40B4-BE49-F238E27FC236}">
                <a16:creationId xmlns:a16="http://schemas.microsoft.com/office/drawing/2014/main" id="{0055EDEC-C8F9-274E-8527-4C2B9B475F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40273" y="1263539"/>
            <a:ext cx="226268" cy="226268"/>
          </a:xfrm>
          <a:prstGeom prst="rect">
            <a:avLst/>
          </a:prstGeom>
        </p:spPr>
      </p:pic>
      <p:pic>
        <p:nvPicPr>
          <p:cNvPr id="28" name="그래픽 27" descr="집">
            <a:extLst>
              <a:ext uri="{FF2B5EF4-FFF2-40B4-BE49-F238E27FC236}">
                <a16:creationId xmlns:a16="http://schemas.microsoft.com/office/drawing/2014/main" id="{59CFF052-B20C-8B46-B79F-1CC787C65F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78573" y="1251182"/>
            <a:ext cx="226268" cy="226268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041D903A-5977-CD41-B9BF-85B2CC0F1CC0}"/>
              </a:ext>
            </a:extLst>
          </p:cNvPr>
          <p:cNvSpPr txBox="1"/>
          <p:nvPr/>
        </p:nvSpPr>
        <p:spPr>
          <a:xfrm>
            <a:off x="3437175" y="2237934"/>
            <a:ext cx="968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ID </a:t>
            </a:r>
            <a:r>
              <a:rPr kumimoji="1" lang="ko-KR" altLang="en-US" b="1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찾기</a:t>
            </a:r>
            <a:endParaRPr kumimoji="1" lang="ko-Kore-KR" altLang="en-US" b="1" dirty="0">
              <a:solidFill>
                <a:srgbClr val="5B595A"/>
              </a:solidFill>
              <a:latin typeface="Gmarket Sans TTF" panose="02000000000000000000" pitchFamily="2" charset="-128"/>
              <a:ea typeface="Gmarket Sans TTF" panose="02000000000000000000" pitchFamily="2" charset="-128"/>
            </a:endParaRPr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84EB9BFB-B2AB-9942-A7EE-DE986C61AF51}"/>
              </a:ext>
            </a:extLst>
          </p:cNvPr>
          <p:cNvSpPr/>
          <p:nvPr/>
        </p:nvSpPr>
        <p:spPr>
          <a:xfrm>
            <a:off x="2582337" y="4237349"/>
            <a:ext cx="2678215" cy="355908"/>
          </a:xfrm>
          <a:prstGeom prst="roundRect">
            <a:avLst/>
          </a:prstGeom>
          <a:solidFill>
            <a:srgbClr val="9CC4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r>
              <a:rPr kumimoji="1" lang="en-US" altLang="ko-Kore-KR" sz="13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ID </a:t>
            </a:r>
            <a:r>
              <a:rPr kumimoji="1" lang="ko-KR" altLang="en-US" sz="13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찾기</a:t>
            </a:r>
            <a:endParaRPr kumimoji="1" lang="ko-Kore-KR" altLang="en-US" sz="1300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7EC01C2-96D9-C345-AB80-0A65A39E9FAE}"/>
              </a:ext>
            </a:extLst>
          </p:cNvPr>
          <p:cNvSpPr txBox="1"/>
          <p:nvPr/>
        </p:nvSpPr>
        <p:spPr>
          <a:xfrm>
            <a:off x="2333693" y="3101172"/>
            <a:ext cx="9348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이름</a:t>
            </a:r>
            <a:endParaRPr kumimoji="1" lang="en-US" altLang="ko-Kore-KR" sz="1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endParaRPr kumimoji="1" lang="en-US" altLang="ko-Kore-KR" sz="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endParaRPr kumimoji="1" lang="en-US" altLang="ko-Kore-KR" sz="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r>
              <a:rPr kumimoji="1" lang="en-US" altLang="ko-Kore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E-MAIL</a:t>
            </a:r>
            <a:endParaRPr kumimoji="1" lang="ko-Kore-KR" altLang="en-US" sz="1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DE1FAF69-702B-1E48-B1D4-80C3A5437E63}"/>
              </a:ext>
            </a:extLst>
          </p:cNvPr>
          <p:cNvCxnSpPr>
            <a:cxnSpLocks/>
          </p:cNvCxnSpPr>
          <p:nvPr/>
        </p:nvCxnSpPr>
        <p:spPr>
          <a:xfrm>
            <a:off x="3269850" y="3335488"/>
            <a:ext cx="2078773" cy="17697"/>
          </a:xfrm>
          <a:prstGeom prst="line">
            <a:avLst/>
          </a:prstGeom>
          <a:ln>
            <a:solidFill>
              <a:srgbClr val="A5A6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542D5450-D7A3-6546-A2B3-677C7D4E4A8D}"/>
              </a:ext>
            </a:extLst>
          </p:cNvPr>
          <p:cNvCxnSpPr>
            <a:cxnSpLocks/>
          </p:cNvCxnSpPr>
          <p:nvPr/>
        </p:nvCxnSpPr>
        <p:spPr>
          <a:xfrm>
            <a:off x="3270804" y="3719194"/>
            <a:ext cx="2078773" cy="17697"/>
          </a:xfrm>
          <a:prstGeom prst="line">
            <a:avLst/>
          </a:prstGeom>
          <a:ln>
            <a:solidFill>
              <a:srgbClr val="A5A6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09F9B646-2995-0F4D-B26D-D6C800B53326}"/>
              </a:ext>
            </a:extLst>
          </p:cNvPr>
          <p:cNvSpPr txBox="1"/>
          <p:nvPr/>
        </p:nvSpPr>
        <p:spPr>
          <a:xfrm>
            <a:off x="2700595" y="4716261"/>
            <a:ext cx="24416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8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회원가입 시 입력한 이름과 이메일을 입력해주세요</a:t>
            </a:r>
            <a:r>
              <a:rPr kumimoji="1" lang="en-US" altLang="ko-KR" sz="8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.</a:t>
            </a:r>
          </a:p>
          <a:p>
            <a:pPr algn="ctr"/>
            <a:r>
              <a:rPr kumimoji="1" lang="ko-KR" altLang="en-US" sz="8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입력하신 이메일로 아이디가 전송됩니다</a:t>
            </a:r>
            <a:r>
              <a:rPr kumimoji="1" lang="en-US" altLang="ko-KR" sz="8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.</a:t>
            </a:r>
            <a:r>
              <a:rPr kumimoji="1" lang="ko-KR" altLang="en-US" sz="8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endParaRPr kumimoji="1" lang="ko-Kore-KR" altLang="en-US" sz="800" dirty="0">
              <a:solidFill>
                <a:srgbClr val="A5A6A7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974F44DD-35FE-514E-ABA2-4F52E0DBE095}"/>
              </a:ext>
            </a:extLst>
          </p:cNvPr>
          <p:cNvSpPr/>
          <p:nvPr/>
        </p:nvSpPr>
        <p:spPr>
          <a:xfrm>
            <a:off x="2333693" y="2617714"/>
            <a:ext cx="3152707" cy="1496631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z="1300" dirty="0">
                <a:solidFill>
                  <a:srgbClr val="5B595A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회원가입</a:t>
            </a:r>
            <a:r>
              <a:rPr kumimoji="1" lang="ko-KR" altLang="en-US" sz="1300" dirty="0">
                <a:solidFill>
                  <a:srgbClr val="5B595A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 시 입력한 이름</a:t>
            </a:r>
            <a:r>
              <a:rPr kumimoji="1" lang="en-US" altLang="ko-KR" sz="1300" dirty="0">
                <a:solidFill>
                  <a:srgbClr val="5B595A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(ID)</a:t>
            </a:r>
            <a:r>
              <a:rPr kumimoji="1" lang="ko-KR" altLang="en-US" sz="1300" dirty="0">
                <a:solidFill>
                  <a:srgbClr val="5B595A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과 </a:t>
            </a:r>
            <a:endParaRPr kumimoji="1" lang="en-US" altLang="ko-KR" sz="1300" dirty="0">
              <a:solidFill>
                <a:srgbClr val="5B595A"/>
              </a:solidFill>
              <a:latin typeface="Gmarket Sans TTF Light" panose="02000000000000000000" pitchFamily="2" charset="-128"/>
              <a:ea typeface="Gmarket Sans TTF Light" panose="02000000000000000000" pitchFamily="2" charset="-128"/>
            </a:endParaRPr>
          </a:p>
          <a:p>
            <a:pPr algn="ctr"/>
            <a:r>
              <a:rPr kumimoji="1" lang="ko-KR" altLang="en-US" sz="1300" dirty="0">
                <a:solidFill>
                  <a:srgbClr val="5B595A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이메일을</a:t>
            </a:r>
            <a:r>
              <a:rPr kumimoji="1" lang="en-US" altLang="ko-KR" sz="1300" dirty="0">
                <a:solidFill>
                  <a:srgbClr val="5B595A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 </a:t>
            </a:r>
            <a:r>
              <a:rPr kumimoji="1" lang="ko-KR" altLang="en-US" sz="1300" dirty="0">
                <a:solidFill>
                  <a:srgbClr val="5B595A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정확히 입력해주세요</a:t>
            </a:r>
            <a:r>
              <a:rPr kumimoji="1" lang="en-US" altLang="ko-KR" sz="1300" dirty="0">
                <a:solidFill>
                  <a:srgbClr val="5B595A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.</a:t>
            </a:r>
            <a:r>
              <a:rPr kumimoji="1" lang="ko-KR" altLang="en-US" sz="1300" dirty="0">
                <a:solidFill>
                  <a:srgbClr val="5B595A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 </a:t>
            </a:r>
            <a:r>
              <a:rPr kumimoji="1" lang="en-US" altLang="ko-KR" sz="1300" dirty="0">
                <a:solidFill>
                  <a:srgbClr val="5B595A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:</a:t>
            </a:r>
            <a:r>
              <a:rPr kumimoji="1" lang="ko-KR" altLang="en-US" sz="1300" dirty="0">
                <a:solidFill>
                  <a:srgbClr val="5B595A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 </a:t>
            </a:r>
            <a:r>
              <a:rPr kumimoji="1" lang="en-US" altLang="ko-KR" sz="1300" dirty="0">
                <a:solidFill>
                  <a:srgbClr val="5B595A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922440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그룹 114"/>
          <p:cNvGrpSpPr/>
          <p:nvPr/>
        </p:nvGrpSpPr>
        <p:grpSpPr>
          <a:xfrm>
            <a:off x="319588" y="158825"/>
            <a:ext cx="11552822" cy="6699175"/>
            <a:chOff x="321277" y="158825"/>
            <a:chExt cx="11552822" cy="6699175"/>
          </a:xfrm>
        </p:grpSpPr>
        <p:grpSp>
          <p:nvGrpSpPr>
            <p:cNvPr id="116" name="그룹 115"/>
            <p:cNvGrpSpPr/>
            <p:nvPr/>
          </p:nvGrpSpPr>
          <p:grpSpPr>
            <a:xfrm>
              <a:off x="321277" y="158825"/>
              <a:ext cx="11552822" cy="6699175"/>
              <a:chOff x="321277" y="158825"/>
              <a:chExt cx="11552822" cy="6699175"/>
            </a:xfrm>
          </p:grpSpPr>
          <p:sp>
            <p:nvSpPr>
              <p:cNvPr id="120" name="양쪽 모서리가 둥근 사각형 119"/>
              <p:cNvSpPr/>
              <p:nvPr/>
            </p:nvSpPr>
            <p:spPr>
              <a:xfrm>
                <a:off x="321277" y="158825"/>
                <a:ext cx="11552822" cy="540000"/>
              </a:xfrm>
              <a:prstGeom prst="round2SameRect">
                <a:avLst>
                  <a:gd name="adj1" fmla="val 30688"/>
                  <a:gd name="adj2" fmla="val 0"/>
                </a:avLst>
              </a:prstGeom>
              <a:solidFill>
                <a:srgbClr val="FFCCCC"/>
              </a:solidFill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22" name="그룹 121"/>
              <p:cNvGrpSpPr/>
              <p:nvPr/>
            </p:nvGrpSpPr>
            <p:grpSpPr>
              <a:xfrm>
                <a:off x="567622" y="6301290"/>
                <a:ext cx="955185" cy="145042"/>
                <a:chOff x="567622" y="6375432"/>
                <a:chExt cx="955185" cy="145042"/>
              </a:xfrm>
            </p:grpSpPr>
            <p:sp>
              <p:nvSpPr>
                <p:cNvPr id="123" name="Freeform 10"/>
                <p:cNvSpPr>
                  <a:spLocks/>
                </p:cNvSpPr>
                <p:nvPr/>
              </p:nvSpPr>
              <p:spPr bwMode="auto">
                <a:xfrm>
                  <a:off x="1000116" y="6375432"/>
                  <a:ext cx="128288" cy="145042"/>
                </a:xfrm>
                <a:custGeom>
                  <a:avLst/>
                  <a:gdLst>
                    <a:gd name="T0" fmla="*/ 777 w 804"/>
                    <a:gd name="T1" fmla="*/ 405 h 911"/>
                    <a:gd name="T2" fmla="*/ 85 w 804"/>
                    <a:gd name="T3" fmla="*/ 7 h 911"/>
                    <a:gd name="T4" fmla="*/ 72 w 804"/>
                    <a:gd name="T5" fmla="*/ 0 h 911"/>
                    <a:gd name="T6" fmla="*/ 42 w 804"/>
                    <a:gd name="T7" fmla="*/ 0 h 911"/>
                    <a:gd name="T8" fmla="*/ 29 w 804"/>
                    <a:gd name="T9" fmla="*/ 7 h 911"/>
                    <a:gd name="T10" fmla="*/ 16 w 804"/>
                    <a:gd name="T11" fmla="*/ 16 h 911"/>
                    <a:gd name="T12" fmla="*/ 1 w 804"/>
                    <a:gd name="T13" fmla="*/ 40 h 911"/>
                    <a:gd name="T14" fmla="*/ 0 w 804"/>
                    <a:gd name="T15" fmla="*/ 56 h 911"/>
                    <a:gd name="T16" fmla="*/ 0 w 804"/>
                    <a:gd name="T17" fmla="*/ 855 h 911"/>
                    <a:gd name="T18" fmla="*/ 1 w 804"/>
                    <a:gd name="T19" fmla="*/ 869 h 911"/>
                    <a:gd name="T20" fmla="*/ 16 w 804"/>
                    <a:gd name="T21" fmla="*/ 895 h 911"/>
                    <a:gd name="T22" fmla="*/ 29 w 804"/>
                    <a:gd name="T23" fmla="*/ 904 h 911"/>
                    <a:gd name="T24" fmla="*/ 42 w 804"/>
                    <a:gd name="T25" fmla="*/ 910 h 911"/>
                    <a:gd name="T26" fmla="*/ 56 w 804"/>
                    <a:gd name="T27" fmla="*/ 911 h 911"/>
                    <a:gd name="T28" fmla="*/ 72 w 804"/>
                    <a:gd name="T29" fmla="*/ 910 h 911"/>
                    <a:gd name="T30" fmla="*/ 85 w 804"/>
                    <a:gd name="T31" fmla="*/ 904 h 911"/>
                    <a:gd name="T32" fmla="*/ 777 w 804"/>
                    <a:gd name="T33" fmla="*/ 504 h 911"/>
                    <a:gd name="T34" fmla="*/ 789 w 804"/>
                    <a:gd name="T35" fmla="*/ 496 h 911"/>
                    <a:gd name="T36" fmla="*/ 803 w 804"/>
                    <a:gd name="T37" fmla="*/ 470 h 911"/>
                    <a:gd name="T38" fmla="*/ 804 w 804"/>
                    <a:gd name="T39" fmla="*/ 456 h 911"/>
                    <a:gd name="T40" fmla="*/ 803 w 804"/>
                    <a:gd name="T41" fmla="*/ 440 h 911"/>
                    <a:gd name="T42" fmla="*/ 789 w 804"/>
                    <a:gd name="T43" fmla="*/ 414 h 911"/>
                    <a:gd name="T44" fmla="*/ 777 w 804"/>
                    <a:gd name="T45" fmla="*/ 405 h 9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04" h="911">
                      <a:moveTo>
                        <a:pt x="777" y="405"/>
                      </a:moveTo>
                      <a:lnTo>
                        <a:pt x="85" y="7"/>
                      </a:lnTo>
                      <a:lnTo>
                        <a:pt x="72" y="0"/>
                      </a:lnTo>
                      <a:lnTo>
                        <a:pt x="42" y="0"/>
                      </a:lnTo>
                      <a:lnTo>
                        <a:pt x="29" y="7"/>
                      </a:lnTo>
                      <a:lnTo>
                        <a:pt x="16" y="16"/>
                      </a:lnTo>
                      <a:lnTo>
                        <a:pt x="1" y="40"/>
                      </a:lnTo>
                      <a:lnTo>
                        <a:pt x="0" y="56"/>
                      </a:lnTo>
                      <a:lnTo>
                        <a:pt x="0" y="855"/>
                      </a:lnTo>
                      <a:lnTo>
                        <a:pt x="1" y="869"/>
                      </a:lnTo>
                      <a:lnTo>
                        <a:pt x="16" y="895"/>
                      </a:lnTo>
                      <a:lnTo>
                        <a:pt x="29" y="904"/>
                      </a:lnTo>
                      <a:lnTo>
                        <a:pt x="42" y="910"/>
                      </a:lnTo>
                      <a:lnTo>
                        <a:pt x="56" y="911"/>
                      </a:lnTo>
                      <a:lnTo>
                        <a:pt x="72" y="910"/>
                      </a:lnTo>
                      <a:lnTo>
                        <a:pt x="85" y="904"/>
                      </a:lnTo>
                      <a:lnTo>
                        <a:pt x="777" y="504"/>
                      </a:lnTo>
                      <a:lnTo>
                        <a:pt x="789" y="496"/>
                      </a:lnTo>
                      <a:lnTo>
                        <a:pt x="803" y="470"/>
                      </a:lnTo>
                      <a:lnTo>
                        <a:pt x="804" y="456"/>
                      </a:lnTo>
                      <a:lnTo>
                        <a:pt x="803" y="440"/>
                      </a:lnTo>
                      <a:lnTo>
                        <a:pt x="789" y="414"/>
                      </a:lnTo>
                      <a:lnTo>
                        <a:pt x="777" y="405"/>
                      </a:lnTo>
                      <a:close/>
                    </a:path>
                  </a:pathLst>
                </a:custGeom>
                <a:solidFill>
                  <a:srgbClr val="FFCCCC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4" name="Freeform 10"/>
                <p:cNvSpPr>
                  <a:spLocks/>
                </p:cNvSpPr>
                <p:nvPr/>
              </p:nvSpPr>
              <p:spPr bwMode="auto">
                <a:xfrm>
                  <a:off x="1394519" y="6375432"/>
                  <a:ext cx="128288" cy="145042"/>
                </a:xfrm>
                <a:custGeom>
                  <a:avLst/>
                  <a:gdLst>
                    <a:gd name="T0" fmla="*/ 777 w 804"/>
                    <a:gd name="T1" fmla="*/ 405 h 911"/>
                    <a:gd name="T2" fmla="*/ 85 w 804"/>
                    <a:gd name="T3" fmla="*/ 7 h 911"/>
                    <a:gd name="T4" fmla="*/ 72 w 804"/>
                    <a:gd name="T5" fmla="*/ 0 h 911"/>
                    <a:gd name="T6" fmla="*/ 42 w 804"/>
                    <a:gd name="T7" fmla="*/ 0 h 911"/>
                    <a:gd name="T8" fmla="*/ 29 w 804"/>
                    <a:gd name="T9" fmla="*/ 7 h 911"/>
                    <a:gd name="T10" fmla="*/ 16 w 804"/>
                    <a:gd name="T11" fmla="*/ 16 h 911"/>
                    <a:gd name="T12" fmla="*/ 1 w 804"/>
                    <a:gd name="T13" fmla="*/ 40 h 911"/>
                    <a:gd name="T14" fmla="*/ 0 w 804"/>
                    <a:gd name="T15" fmla="*/ 56 h 911"/>
                    <a:gd name="T16" fmla="*/ 0 w 804"/>
                    <a:gd name="T17" fmla="*/ 855 h 911"/>
                    <a:gd name="T18" fmla="*/ 1 w 804"/>
                    <a:gd name="T19" fmla="*/ 869 h 911"/>
                    <a:gd name="T20" fmla="*/ 16 w 804"/>
                    <a:gd name="T21" fmla="*/ 895 h 911"/>
                    <a:gd name="T22" fmla="*/ 29 w 804"/>
                    <a:gd name="T23" fmla="*/ 904 h 911"/>
                    <a:gd name="T24" fmla="*/ 42 w 804"/>
                    <a:gd name="T25" fmla="*/ 910 h 911"/>
                    <a:gd name="T26" fmla="*/ 56 w 804"/>
                    <a:gd name="T27" fmla="*/ 911 h 911"/>
                    <a:gd name="T28" fmla="*/ 72 w 804"/>
                    <a:gd name="T29" fmla="*/ 910 h 911"/>
                    <a:gd name="T30" fmla="*/ 85 w 804"/>
                    <a:gd name="T31" fmla="*/ 904 h 911"/>
                    <a:gd name="T32" fmla="*/ 777 w 804"/>
                    <a:gd name="T33" fmla="*/ 504 h 911"/>
                    <a:gd name="T34" fmla="*/ 789 w 804"/>
                    <a:gd name="T35" fmla="*/ 496 h 911"/>
                    <a:gd name="T36" fmla="*/ 803 w 804"/>
                    <a:gd name="T37" fmla="*/ 470 h 911"/>
                    <a:gd name="T38" fmla="*/ 804 w 804"/>
                    <a:gd name="T39" fmla="*/ 456 h 911"/>
                    <a:gd name="T40" fmla="*/ 803 w 804"/>
                    <a:gd name="T41" fmla="*/ 440 h 911"/>
                    <a:gd name="T42" fmla="*/ 789 w 804"/>
                    <a:gd name="T43" fmla="*/ 414 h 911"/>
                    <a:gd name="T44" fmla="*/ 777 w 804"/>
                    <a:gd name="T45" fmla="*/ 405 h 9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04" h="911">
                      <a:moveTo>
                        <a:pt x="777" y="405"/>
                      </a:moveTo>
                      <a:lnTo>
                        <a:pt x="85" y="7"/>
                      </a:lnTo>
                      <a:lnTo>
                        <a:pt x="72" y="0"/>
                      </a:lnTo>
                      <a:lnTo>
                        <a:pt x="42" y="0"/>
                      </a:lnTo>
                      <a:lnTo>
                        <a:pt x="29" y="7"/>
                      </a:lnTo>
                      <a:lnTo>
                        <a:pt x="16" y="16"/>
                      </a:lnTo>
                      <a:lnTo>
                        <a:pt x="1" y="40"/>
                      </a:lnTo>
                      <a:lnTo>
                        <a:pt x="0" y="56"/>
                      </a:lnTo>
                      <a:lnTo>
                        <a:pt x="0" y="855"/>
                      </a:lnTo>
                      <a:lnTo>
                        <a:pt x="1" y="869"/>
                      </a:lnTo>
                      <a:lnTo>
                        <a:pt x="16" y="895"/>
                      </a:lnTo>
                      <a:lnTo>
                        <a:pt x="29" y="904"/>
                      </a:lnTo>
                      <a:lnTo>
                        <a:pt x="42" y="910"/>
                      </a:lnTo>
                      <a:lnTo>
                        <a:pt x="56" y="911"/>
                      </a:lnTo>
                      <a:lnTo>
                        <a:pt x="72" y="910"/>
                      </a:lnTo>
                      <a:lnTo>
                        <a:pt x="85" y="904"/>
                      </a:lnTo>
                      <a:lnTo>
                        <a:pt x="777" y="504"/>
                      </a:lnTo>
                      <a:lnTo>
                        <a:pt x="789" y="496"/>
                      </a:lnTo>
                      <a:lnTo>
                        <a:pt x="803" y="470"/>
                      </a:lnTo>
                      <a:lnTo>
                        <a:pt x="804" y="456"/>
                      </a:lnTo>
                      <a:lnTo>
                        <a:pt x="803" y="440"/>
                      </a:lnTo>
                      <a:lnTo>
                        <a:pt x="789" y="414"/>
                      </a:lnTo>
                      <a:lnTo>
                        <a:pt x="777" y="40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5" name="모서리가 둥근 직사각형 124"/>
                <p:cNvSpPr/>
                <p:nvPr/>
              </p:nvSpPr>
              <p:spPr>
                <a:xfrm>
                  <a:off x="1316685" y="6375432"/>
                  <a:ext cx="36000" cy="14504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126" name="그룹 125"/>
                <p:cNvGrpSpPr/>
                <p:nvPr/>
              </p:nvGrpSpPr>
              <p:grpSpPr>
                <a:xfrm flipH="1">
                  <a:off x="567622" y="6375432"/>
                  <a:ext cx="208503" cy="145042"/>
                  <a:chOff x="696211" y="6375432"/>
                  <a:chExt cx="208503" cy="145042"/>
                </a:xfrm>
              </p:grpSpPr>
              <p:sp>
                <p:nvSpPr>
                  <p:cNvPr id="127" name="Freeform 10"/>
                  <p:cNvSpPr>
                    <a:spLocks/>
                  </p:cNvSpPr>
                  <p:nvPr/>
                </p:nvSpPr>
                <p:spPr bwMode="auto">
                  <a:xfrm>
                    <a:off x="776426" y="6375432"/>
                    <a:ext cx="128288" cy="145042"/>
                  </a:xfrm>
                  <a:custGeom>
                    <a:avLst/>
                    <a:gdLst>
                      <a:gd name="T0" fmla="*/ 777 w 804"/>
                      <a:gd name="T1" fmla="*/ 405 h 911"/>
                      <a:gd name="T2" fmla="*/ 85 w 804"/>
                      <a:gd name="T3" fmla="*/ 7 h 911"/>
                      <a:gd name="T4" fmla="*/ 72 w 804"/>
                      <a:gd name="T5" fmla="*/ 0 h 911"/>
                      <a:gd name="T6" fmla="*/ 42 w 804"/>
                      <a:gd name="T7" fmla="*/ 0 h 911"/>
                      <a:gd name="T8" fmla="*/ 29 w 804"/>
                      <a:gd name="T9" fmla="*/ 7 h 911"/>
                      <a:gd name="T10" fmla="*/ 16 w 804"/>
                      <a:gd name="T11" fmla="*/ 16 h 911"/>
                      <a:gd name="T12" fmla="*/ 1 w 804"/>
                      <a:gd name="T13" fmla="*/ 40 h 911"/>
                      <a:gd name="T14" fmla="*/ 0 w 804"/>
                      <a:gd name="T15" fmla="*/ 56 h 911"/>
                      <a:gd name="T16" fmla="*/ 0 w 804"/>
                      <a:gd name="T17" fmla="*/ 855 h 911"/>
                      <a:gd name="T18" fmla="*/ 1 w 804"/>
                      <a:gd name="T19" fmla="*/ 869 h 911"/>
                      <a:gd name="T20" fmla="*/ 16 w 804"/>
                      <a:gd name="T21" fmla="*/ 895 h 911"/>
                      <a:gd name="T22" fmla="*/ 29 w 804"/>
                      <a:gd name="T23" fmla="*/ 904 h 911"/>
                      <a:gd name="T24" fmla="*/ 42 w 804"/>
                      <a:gd name="T25" fmla="*/ 910 h 911"/>
                      <a:gd name="T26" fmla="*/ 56 w 804"/>
                      <a:gd name="T27" fmla="*/ 911 h 911"/>
                      <a:gd name="T28" fmla="*/ 72 w 804"/>
                      <a:gd name="T29" fmla="*/ 910 h 911"/>
                      <a:gd name="T30" fmla="*/ 85 w 804"/>
                      <a:gd name="T31" fmla="*/ 904 h 911"/>
                      <a:gd name="T32" fmla="*/ 777 w 804"/>
                      <a:gd name="T33" fmla="*/ 504 h 911"/>
                      <a:gd name="T34" fmla="*/ 789 w 804"/>
                      <a:gd name="T35" fmla="*/ 496 h 911"/>
                      <a:gd name="T36" fmla="*/ 803 w 804"/>
                      <a:gd name="T37" fmla="*/ 470 h 911"/>
                      <a:gd name="T38" fmla="*/ 804 w 804"/>
                      <a:gd name="T39" fmla="*/ 456 h 911"/>
                      <a:gd name="T40" fmla="*/ 803 w 804"/>
                      <a:gd name="T41" fmla="*/ 440 h 911"/>
                      <a:gd name="T42" fmla="*/ 789 w 804"/>
                      <a:gd name="T43" fmla="*/ 414 h 911"/>
                      <a:gd name="T44" fmla="*/ 777 w 804"/>
                      <a:gd name="T45" fmla="*/ 405 h 9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</a:cxnLst>
                    <a:rect l="0" t="0" r="r" b="b"/>
                    <a:pathLst>
                      <a:path w="804" h="911">
                        <a:moveTo>
                          <a:pt x="777" y="405"/>
                        </a:moveTo>
                        <a:lnTo>
                          <a:pt x="85" y="7"/>
                        </a:lnTo>
                        <a:lnTo>
                          <a:pt x="72" y="0"/>
                        </a:lnTo>
                        <a:lnTo>
                          <a:pt x="42" y="0"/>
                        </a:lnTo>
                        <a:lnTo>
                          <a:pt x="29" y="7"/>
                        </a:lnTo>
                        <a:lnTo>
                          <a:pt x="16" y="16"/>
                        </a:lnTo>
                        <a:lnTo>
                          <a:pt x="1" y="40"/>
                        </a:lnTo>
                        <a:lnTo>
                          <a:pt x="0" y="56"/>
                        </a:lnTo>
                        <a:lnTo>
                          <a:pt x="0" y="855"/>
                        </a:lnTo>
                        <a:lnTo>
                          <a:pt x="1" y="869"/>
                        </a:lnTo>
                        <a:lnTo>
                          <a:pt x="16" y="895"/>
                        </a:lnTo>
                        <a:lnTo>
                          <a:pt x="29" y="904"/>
                        </a:lnTo>
                        <a:lnTo>
                          <a:pt x="42" y="910"/>
                        </a:lnTo>
                        <a:lnTo>
                          <a:pt x="56" y="911"/>
                        </a:lnTo>
                        <a:lnTo>
                          <a:pt x="72" y="910"/>
                        </a:lnTo>
                        <a:lnTo>
                          <a:pt x="85" y="904"/>
                        </a:lnTo>
                        <a:lnTo>
                          <a:pt x="777" y="504"/>
                        </a:lnTo>
                        <a:lnTo>
                          <a:pt x="789" y="496"/>
                        </a:lnTo>
                        <a:lnTo>
                          <a:pt x="803" y="470"/>
                        </a:lnTo>
                        <a:lnTo>
                          <a:pt x="804" y="456"/>
                        </a:lnTo>
                        <a:lnTo>
                          <a:pt x="803" y="440"/>
                        </a:lnTo>
                        <a:lnTo>
                          <a:pt x="789" y="414"/>
                        </a:lnTo>
                        <a:lnTo>
                          <a:pt x="777" y="405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12700">
                    <a:solidFill>
                      <a:schemeClr val="bg2">
                        <a:lumMod val="50000"/>
                      </a:schemeClr>
                    </a:solidFill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128" name="모서리가 둥근 직사각형 127"/>
                  <p:cNvSpPr/>
                  <p:nvPr/>
                </p:nvSpPr>
                <p:spPr>
                  <a:xfrm>
                    <a:off x="696211" y="6375432"/>
                    <a:ext cx="36000" cy="145042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 w="12700">
                    <a:solidFill>
                      <a:schemeClr val="bg2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  <p:sp>
            <p:nvSpPr>
              <p:cNvPr id="121" name="직사각형 120"/>
              <p:cNvSpPr/>
              <p:nvPr/>
            </p:nvSpPr>
            <p:spPr>
              <a:xfrm>
                <a:off x="321277" y="698825"/>
                <a:ext cx="11552822" cy="6159175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17" name="타원 116"/>
            <p:cNvSpPr/>
            <p:nvPr/>
          </p:nvSpPr>
          <p:spPr>
            <a:xfrm>
              <a:off x="10743673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8" name="타원 117"/>
            <p:cNvSpPr/>
            <p:nvPr/>
          </p:nvSpPr>
          <p:spPr>
            <a:xfrm>
              <a:off x="11045008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9" name="타원 118"/>
            <p:cNvSpPr/>
            <p:nvPr/>
          </p:nvSpPr>
          <p:spPr>
            <a:xfrm>
              <a:off x="11346343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14" name="TextBox 113"/>
          <p:cNvSpPr txBox="1"/>
          <p:nvPr/>
        </p:nvSpPr>
        <p:spPr>
          <a:xfrm>
            <a:off x="9000805" y="3269852"/>
            <a:ext cx="104582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>
                <a:solidFill>
                  <a:prstClr val="white"/>
                </a:solidFill>
              </a:rPr>
              <a:t>Check</a:t>
            </a:r>
          </a:p>
          <a:p>
            <a:pPr algn="ctr"/>
            <a:r>
              <a:rPr lang="en-US" altLang="ko-KR" sz="1050" b="1" dirty="0">
                <a:solidFill>
                  <a:prstClr val="white"/>
                </a:solidFill>
              </a:rPr>
              <a:t>point</a:t>
            </a:r>
            <a:endParaRPr lang="ko-KR" altLang="en-US" sz="1050" b="1" dirty="0">
              <a:solidFill>
                <a:prstClr val="white"/>
              </a:solidFill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8B560BBE-AA23-154E-9CAD-868EC35B00D4}"/>
              </a:ext>
            </a:extLst>
          </p:cNvPr>
          <p:cNvSpPr/>
          <p:nvPr/>
        </p:nvSpPr>
        <p:spPr>
          <a:xfrm>
            <a:off x="868480" y="225477"/>
            <a:ext cx="5456119" cy="46166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atinLnBrk="0">
              <a:defRPr/>
            </a:pPr>
            <a:r>
              <a:rPr lang="en-US" altLang="ko-KR" sz="2400" b="1" kern="0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ID/PW </a:t>
            </a:r>
            <a:r>
              <a:rPr lang="ko-KR" altLang="en-US" sz="2400" b="1" kern="0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찾기</a:t>
            </a:r>
            <a:r>
              <a:rPr lang="en-US" altLang="ko-KR" sz="2400" b="1" kern="0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-3</a:t>
            </a: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55327A72-3536-954C-B189-DEA77A8605B6}"/>
              </a:ext>
            </a:extLst>
          </p:cNvPr>
          <p:cNvSpPr/>
          <p:nvPr/>
        </p:nvSpPr>
        <p:spPr>
          <a:xfrm>
            <a:off x="1839046" y="6290842"/>
            <a:ext cx="1110566" cy="155490"/>
          </a:xfrm>
          <a:prstGeom prst="roundRect">
            <a:avLst>
              <a:gd name="adj" fmla="val 50000"/>
            </a:avLst>
          </a:prstGeom>
          <a:solidFill>
            <a:srgbClr val="FFCC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1824343" y="6301290"/>
            <a:ext cx="9504000" cy="145272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액자 1">
            <a:extLst>
              <a:ext uri="{FF2B5EF4-FFF2-40B4-BE49-F238E27FC236}">
                <a16:creationId xmlns:a16="http://schemas.microsoft.com/office/drawing/2014/main" id="{356FF490-67C4-304E-9273-8B0D96EAD748}"/>
              </a:ext>
            </a:extLst>
          </p:cNvPr>
          <p:cNvSpPr/>
          <p:nvPr/>
        </p:nvSpPr>
        <p:spPr>
          <a:xfrm>
            <a:off x="2171137" y="1205466"/>
            <a:ext cx="3475902" cy="4684385"/>
          </a:xfrm>
          <a:prstGeom prst="frame">
            <a:avLst>
              <a:gd name="adj1" fmla="val 247"/>
            </a:avLst>
          </a:prstGeom>
          <a:solidFill>
            <a:srgbClr val="5B59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9E038CE-2AFF-6444-B4C2-EEEE03A8A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C9E81E-876D-EF43-881F-B77069B55721}"/>
              </a:ext>
            </a:extLst>
          </p:cNvPr>
          <p:cNvSpPr txBox="1"/>
          <p:nvPr/>
        </p:nvSpPr>
        <p:spPr>
          <a:xfrm>
            <a:off x="6095999" y="1986876"/>
            <a:ext cx="4947320" cy="29719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이름</a:t>
            </a: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이메일 입력 표시</a:t>
            </a:r>
          </a:p>
          <a:p>
            <a:pPr>
              <a:lnSpc>
                <a:spcPct val="150000"/>
              </a:lnSpc>
            </a:pP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ID 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찾기 버튼 클릭 후 </a:t>
            </a:r>
            <a:endParaRPr kumimoji="1" lang="en-US" altLang="ko-KR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(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이름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이메일이 올바르지 않을 경우</a:t>
            </a:r>
            <a:endParaRPr kumimoji="1" lang="en-US" altLang="ko-KR" sz="1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“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회원가입 시 입력한 이름과 이메일을 </a:t>
            </a:r>
            <a:endParaRPr kumimoji="1" lang="en-US" altLang="ko-KR" sz="1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정확히 입력해주세요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.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: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) ”</a:t>
            </a:r>
          </a:p>
          <a:p>
            <a:pPr>
              <a:lnSpc>
                <a:spcPct val="150000"/>
              </a:lnSpc>
            </a:pP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올바르게 입력한 경우</a:t>
            </a:r>
            <a:endParaRPr kumimoji="1" lang="en-US" altLang="ko-KR" sz="1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“</a:t>
            </a:r>
            <a:r>
              <a:rPr kumimoji="1" lang="ko-KR" altLang="en-US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입력한 이메일로 아이디</a:t>
            </a:r>
            <a:r>
              <a:rPr kumimoji="1" lang="en-US" altLang="ko-KR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(</a:t>
            </a:r>
            <a:r>
              <a:rPr kumimoji="1" lang="ko-KR" altLang="en-US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비밀번호</a:t>
            </a:r>
            <a:r>
              <a:rPr kumimoji="1" lang="en-US" altLang="ko-KR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)</a:t>
            </a:r>
            <a:r>
              <a:rPr kumimoji="1" lang="ko-KR" altLang="en-US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가 전송되었습니다</a:t>
            </a:r>
            <a:r>
              <a:rPr kumimoji="1" lang="en-US" altLang="ko-KR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."</a:t>
            </a:r>
          </a:p>
          <a:p>
            <a:pPr>
              <a:lnSpc>
                <a:spcPct val="150000"/>
              </a:lnSpc>
            </a:pPr>
            <a:r>
              <a:rPr kumimoji="1" lang="ko-KR" altLang="en-US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안내 메시지 </a:t>
            </a:r>
            <a:r>
              <a:rPr kumimoji="1" lang="en-US" altLang="ko-KR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2</a:t>
            </a:r>
            <a:r>
              <a:rPr kumimoji="1" lang="ko-KR" altLang="en-US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초 </a:t>
            </a:r>
            <a:r>
              <a:rPr kumimoji="1" lang="en-US" altLang="ko-KR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POP UP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)</a:t>
            </a:r>
          </a:p>
        </p:txBody>
      </p:sp>
      <p:pic>
        <p:nvPicPr>
          <p:cNvPr id="27" name="그래픽 26" descr="줄 화살표: 일자형">
            <a:extLst>
              <a:ext uri="{FF2B5EF4-FFF2-40B4-BE49-F238E27FC236}">
                <a16:creationId xmlns:a16="http://schemas.microsoft.com/office/drawing/2014/main" id="{0055EDEC-C8F9-274E-8527-4C2B9B475F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40273" y="1263539"/>
            <a:ext cx="226268" cy="226268"/>
          </a:xfrm>
          <a:prstGeom prst="rect">
            <a:avLst/>
          </a:prstGeom>
        </p:spPr>
      </p:pic>
      <p:pic>
        <p:nvPicPr>
          <p:cNvPr id="28" name="그래픽 27" descr="집">
            <a:extLst>
              <a:ext uri="{FF2B5EF4-FFF2-40B4-BE49-F238E27FC236}">
                <a16:creationId xmlns:a16="http://schemas.microsoft.com/office/drawing/2014/main" id="{59CFF052-B20C-8B46-B79F-1CC787C65F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78573" y="1251182"/>
            <a:ext cx="226268" cy="226268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041D903A-5977-CD41-B9BF-85B2CC0F1CC0}"/>
              </a:ext>
            </a:extLst>
          </p:cNvPr>
          <p:cNvSpPr txBox="1"/>
          <p:nvPr/>
        </p:nvSpPr>
        <p:spPr>
          <a:xfrm>
            <a:off x="3437175" y="2237934"/>
            <a:ext cx="968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ID </a:t>
            </a:r>
            <a:r>
              <a:rPr kumimoji="1" lang="ko-KR" altLang="en-US" b="1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찾기</a:t>
            </a:r>
            <a:endParaRPr kumimoji="1" lang="ko-Kore-KR" altLang="en-US" b="1" dirty="0">
              <a:solidFill>
                <a:srgbClr val="5B595A"/>
              </a:solidFill>
              <a:latin typeface="Gmarket Sans TTF" panose="02000000000000000000" pitchFamily="2" charset="-128"/>
              <a:ea typeface="Gmarket Sans TTF" panose="02000000000000000000" pitchFamily="2" charset="-128"/>
            </a:endParaRPr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84EB9BFB-B2AB-9942-A7EE-DE986C61AF51}"/>
              </a:ext>
            </a:extLst>
          </p:cNvPr>
          <p:cNvSpPr/>
          <p:nvPr/>
        </p:nvSpPr>
        <p:spPr>
          <a:xfrm>
            <a:off x="2582337" y="4237349"/>
            <a:ext cx="2678215" cy="355908"/>
          </a:xfrm>
          <a:prstGeom prst="roundRect">
            <a:avLst/>
          </a:prstGeom>
          <a:solidFill>
            <a:srgbClr val="9CC4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r>
              <a:rPr kumimoji="1" lang="en-US" altLang="ko-Kore-KR" sz="13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ID </a:t>
            </a:r>
            <a:r>
              <a:rPr kumimoji="1" lang="ko-KR" altLang="en-US" sz="13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찾기</a:t>
            </a:r>
            <a:endParaRPr kumimoji="1" lang="ko-Kore-KR" altLang="en-US" sz="1300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7EC01C2-96D9-C345-AB80-0A65A39E9FAE}"/>
              </a:ext>
            </a:extLst>
          </p:cNvPr>
          <p:cNvSpPr txBox="1"/>
          <p:nvPr/>
        </p:nvSpPr>
        <p:spPr>
          <a:xfrm>
            <a:off x="2333693" y="3101172"/>
            <a:ext cx="9348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이름</a:t>
            </a:r>
            <a:endParaRPr kumimoji="1" lang="en-US" altLang="ko-Kore-KR" sz="1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endParaRPr kumimoji="1" lang="en-US" altLang="ko-Kore-KR" sz="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endParaRPr kumimoji="1" lang="en-US" altLang="ko-Kore-KR" sz="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r>
              <a:rPr kumimoji="1" lang="en-US" altLang="ko-Kore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E-MAIL</a:t>
            </a:r>
            <a:endParaRPr kumimoji="1" lang="ko-Kore-KR" altLang="en-US" sz="1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DE1FAF69-702B-1E48-B1D4-80C3A5437E63}"/>
              </a:ext>
            </a:extLst>
          </p:cNvPr>
          <p:cNvCxnSpPr>
            <a:cxnSpLocks/>
          </p:cNvCxnSpPr>
          <p:nvPr/>
        </p:nvCxnSpPr>
        <p:spPr>
          <a:xfrm>
            <a:off x="3269850" y="3335488"/>
            <a:ext cx="2078773" cy="17697"/>
          </a:xfrm>
          <a:prstGeom prst="line">
            <a:avLst/>
          </a:prstGeom>
          <a:ln>
            <a:solidFill>
              <a:srgbClr val="A5A6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542D5450-D7A3-6546-A2B3-677C7D4E4A8D}"/>
              </a:ext>
            </a:extLst>
          </p:cNvPr>
          <p:cNvCxnSpPr>
            <a:cxnSpLocks/>
          </p:cNvCxnSpPr>
          <p:nvPr/>
        </p:nvCxnSpPr>
        <p:spPr>
          <a:xfrm>
            <a:off x="3270804" y="3719194"/>
            <a:ext cx="2078773" cy="17697"/>
          </a:xfrm>
          <a:prstGeom prst="line">
            <a:avLst/>
          </a:prstGeom>
          <a:ln>
            <a:solidFill>
              <a:srgbClr val="A5A6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09F9B646-2995-0F4D-B26D-D6C800B53326}"/>
              </a:ext>
            </a:extLst>
          </p:cNvPr>
          <p:cNvSpPr txBox="1"/>
          <p:nvPr/>
        </p:nvSpPr>
        <p:spPr>
          <a:xfrm>
            <a:off x="2700595" y="4716261"/>
            <a:ext cx="24416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8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회원가입 시 입력한 이름과 이메일을 입력해주세요</a:t>
            </a:r>
            <a:r>
              <a:rPr kumimoji="1" lang="en-US" altLang="ko-KR" sz="8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.</a:t>
            </a:r>
          </a:p>
          <a:p>
            <a:pPr algn="ctr"/>
            <a:r>
              <a:rPr kumimoji="1" lang="ko-KR" altLang="en-US" sz="8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입력하신 이메일로 아이디가 전송됩니다</a:t>
            </a:r>
            <a:r>
              <a:rPr kumimoji="1" lang="en-US" altLang="ko-KR" sz="8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.</a:t>
            </a:r>
            <a:r>
              <a:rPr kumimoji="1" lang="ko-KR" altLang="en-US" sz="8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endParaRPr kumimoji="1" lang="ko-Kore-KR" altLang="en-US" sz="800" dirty="0">
              <a:solidFill>
                <a:srgbClr val="A5A6A7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974F44DD-35FE-514E-ABA2-4F52E0DBE095}"/>
              </a:ext>
            </a:extLst>
          </p:cNvPr>
          <p:cNvSpPr/>
          <p:nvPr/>
        </p:nvSpPr>
        <p:spPr>
          <a:xfrm>
            <a:off x="2333693" y="2617714"/>
            <a:ext cx="3152707" cy="1496631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z="1300" dirty="0">
                <a:solidFill>
                  <a:srgbClr val="5B595A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입력한</a:t>
            </a:r>
            <a:r>
              <a:rPr kumimoji="1" lang="ko-KR" altLang="en-US" sz="1300" dirty="0">
                <a:solidFill>
                  <a:srgbClr val="5B595A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 이메일로 아이디</a:t>
            </a:r>
            <a:r>
              <a:rPr kumimoji="1" lang="en-US" altLang="ko-KR" sz="1300" dirty="0">
                <a:solidFill>
                  <a:srgbClr val="5B595A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(</a:t>
            </a:r>
            <a:r>
              <a:rPr kumimoji="1" lang="ko-KR" altLang="en-US" sz="1300" dirty="0">
                <a:solidFill>
                  <a:srgbClr val="5B595A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비밀번호</a:t>
            </a:r>
            <a:r>
              <a:rPr kumimoji="1" lang="en-US" altLang="ko-KR" sz="1300" dirty="0">
                <a:solidFill>
                  <a:srgbClr val="5B595A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)</a:t>
            </a:r>
            <a:r>
              <a:rPr kumimoji="1" lang="ko-KR" altLang="en-US" sz="1300" dirty="0">
                <a:solidFill>
                  <a:srgbClr val="5B595A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가 </a:t>
            </a:r>
            <a:endParaRPr kumimoji="1" lang="en-US" altLang="ko-KR" sz="1300" dirty="0">
              <a:solidFill>
                <a:srgbClr val="5B595A"/>
              </a:solidFill>
              <a:latin typeface="Gmarket Sans TTF Light" panose="02000000000000000000" pitchFamily="2" charset="-128"/>
              <a:ea typeface="Gmarket Sans TTF Light" panose="02000000000000000000" pitchFamily="2" charset="-128"/>
            </a:endParaRPr>
          </a:p>
          <a:p>
            <a:pPr algn="ctr"/>
            <a:r>
              <a:rPr kumimoji="1" lang="ko-KR" altLang="en-US" sz="1300" dirty="0">
                <a:solidFill>
                  <a:srgbClr val="5B595A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전송되었습니다</a:t>
            </a:r>
            <a:r>
              <a:rPr kumimoji="1" lang="en-US" altLang="ko-KR" sz="1300" dirty="0">
                <a:solidFill>
                  <a:srgbClr val="5B595A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434526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그룹 114"/>
          <p:cNvGrpSpPr/>
          <p:nvPr/>
        </p:nvGrpSpPr>
        <p:grpSpPr>
          <a:xfrm>
            <a:off x="319588" y="158825"/>
            <a:ext cx="11552822" cy="6699175"/>
            <a:chOff x="321277" y="158825"/>
            <a:chExt cx="11552822" cy="6699175"/>
          </a:xfrm>
        </p:grpSpPr>
        <p:grpSp>
          <p:nvGrpSpPr>
            <p:cNvPr id="116" name="그룹 115"/>
            <p:cNvGrpSpPr/>
            <p:nvPr/>
          </p:nvGrpSpPr>
          <p:grpSpPr>
            <a:xfrm>
              <a:off x="321277" y="158825"/>
              <a:ext cx="11552822" cy="6699175"/>
              <a:chOff x="321277" y="158825"/>
              <a:chExt cx="11552822" cy="6699175"/>
            </a:xfrm>
          </p:grpSpPr>
          <p:sp>
            <p:nvSpPr>
              <p:cNvPr id="120" name="양쪽 모서리가 둥근 사각형 119"/>
              <p:cNvSpPr/>
              <p:nvPr/>
            </p:nvSpPr>
            <p:spPr>
              <a:xfrm>
                <a:off x="321277" y="158825"/>
                <a:ext cx="11552822" cy="540000"/>
              </a:xfrm>
              <a:prstGeom prst="round2SameRect">
                <a:avLst>
                  <a:gd name="adj1" fmla="val 30688"/>
                  <a:gd name="adj2" fmla="val 0"/>
                </a:avLst>
              </a:prstGeom>
              <a:solidFill>
                <a:srgbClr val="FFCCCC"/>
              </a:solidFill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22" name="그룹 121"/>
              <p:cNvGrpSpPr/>
              <p:nvPr/>
            </p:nvGrpSpPr>
            <p:grpSpPr>
              <a:xfrm>
                <a:off x="567622" y="6301290"/>
                <a:ext cx="955185" cy="145042"/>
                <a:chOff x="567622" y="6375432"/>
                <a:chExt cx="955185" cy="145042"/>
              </a:xfrm>
            </p:grpSpPr>
            <p:sp>
              <p:nvSpPr>
                <p:cNvPr id="123" name="Freeform 10"/>
                <p:cNvSpPr>
                  <a:spLocks/>
                </p:cNvSpPr>
                <p:nvPr/>
              </p:nvSpPr>
              <p:spPr bwMode="auto">
                <a:xfrm>
                  <a:off x="1000116" y="6375432"/>
                  <a:ext cx="128288" cy="145042"/>
                </a:xfrm>
                <a:custGeom>
                  <a:avLst/>
                  <a:gdLst>
                    <a:gd name="T0" fmla="*/ 777 w 804"/>
                    <a:gd name="T1" fmla="*/ 405 h 911"/>
                    <a:gd name="T2" fmla="*/ 85 w 804"/>
                    <a:gd name="T3" fmla="*/ 7 h 911"/>
                    <a:gd name="T4" fmla="*/ 72 w 804"/>
                    <a:gd name="T5" fmla="*/ 0 h 911"/>
                    <a:gd name="T6" fmla="*/ 42 w 804"/>
                    <a:gd name="T7" fmla="*/ 0 h 911"/>
                    <a:gd name="T8" fmla="*/ 29 w 804"/>
                    <a:gd name="T9" fmla="*/ 7 h 911"/>
                    <a:gd name="T10" fmla="*/ 16 w 804"/>
                    <a:gd name="T11" fmla="*/ 16 h 911"/>
                    <a:gd name="T12" fmla="*/ 1 w 804"/>
                    <a:gd name="T13" fmla="*/ 40 h 911"/>
                    <a:gd name="T14" fmla="*/ 0 w 804"/>
                    <a:gd name="T15" fmla="*/ 56 h 911"/>
                    <a:gd name="T16" fmla="*/ 0 w 804"/>
                    <a:gd name="T17" fmla="*/ 855 h 911"/>
                    <a:gd name="T18" fmla="*/ 1 w 804"/>
                    <a:gd name="T19" fmla="*/ 869 h 911"/>
                    <a:gd name="T20" fmla="*/ 16 w 804"/>
                    <a:gd name="T21" fmla="*/ 895 h 911"/>
                    <a:gd name="T22" fmla="*/ 29 w 804"/>
                    <a:gd name="T23" fmla="*/ 904 h 911"/>
                    <a:gd name="T24" fmla="*/ 42 w 804"/>
                    <a:gd name="T25" fmla="*/ 910 h 911"/>
                    <a:gd name="T26" fmla="*/ 56 w 804"/>
                    <a:gd name="T27" fmla="*/ 911 h 911"/>
                    <a:gd name="T28" fmla="*/ 72 w 804"/>
                    <a:gd name="T29" fmla="*/ 910 h 911"/>
                    <a:gd name="T30" fmla="*/ 85 w 804"/>
                    <a:gd name="T31" fmla="*/ 904 h 911"/>
                    <a:gd name="T32" fmla="*/ 777 w 804"/>
                    <a:gd name="T33" fmla="*/ 504 h 911"/>
                    <a:gd name="T34" fmla="*/ 789 w 804"/>
                    <a:gd name="T35" fmla="*/ 496 h 911"/>
                    <a:gd name="T36" fmla="*/ 803 w 804"/>
                    <a:gd name="T37" fmla="*/ 470 h 911"/>
                    <a:gd name="T38" fmla="*/ 804 w 804"/>
                    <a:gd name="T39" fmla="*/ 456 h 911"/>
                    <a:gd name="T40" fmla="*/ 803 w 804"/>
                    <a:gd name="T41" fmla="*/ 440 h 911"/>
                    <a:gd name="T42" fmla="*/ 789 w 804"/>
                    <a:gd name="T43" fmla="*/ 414 h 911"/>
                    <a:gd name="T44" fmla="*/ 777 w 804"/>
                    <a:gd name="T45" fmla="*/ 405 h 9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04" h="911">
                      <a:moveTo>
                        <a:pt x="777" y="405"/>
                      </a:moveTo>
                      <a:lnTo>
                        <a:pt x="85" y="7"/>
                      </a:lnTo>
                      <a:lnTo>
                        <a:pt x="72" y="0"/>
                      </a:lnTo>
                      <a:lnTo>
                        <a:pt x="42" y="0"/>
                      </a:lnTo>
                      <a:lnTo>
                        <a:pt x="29" y="7"/>
                      </a:lnTo>
                      <a:lnTo>
                        <a:pt x="16" y="16"/>
                      </a:lnTo>
                      <a:lnTo>
                        <a:pt x="1" y="40"/>
                      </a:lnTo>
                      <a:lnTo>
                        <a:pt x="0" y="56"/>
                      </a:lnTo>
                      <a:lnTo>
                        <a:pt x="0" y="855"/>
                      </a:lnTo>
                      <a:lnTo>
                        <a:pt x="1" y="869"/>
                      </a:lnTo>
                      <a:lnTo>
                        <a:pt x="16" y="895"/>
                      </a:lnTo>
                      <a:lnTo>
                        <a:pt x="29" y="904"/>
                      </a:lnTo>
                      <a:lnTo>
                        <a:pt x="42" y="910"/>
                      </a:lnTo>
                      <a:lnTo>
                        <a:pt x="56" y="911"/>
                      </a:lnTo>
                      <a:lnTo>
                        <a:pt x="72" y="910"/>
                      </a:lnTo>
                      <a:lnTo>
                        <a:pt x="85" y="904"/>
                      </a:lnTo>
                      <a:lnTo>
                        <a:pt x="777" y="504"/>
                      </a:lnTo>
                      <a:lnTo>
                        <a:pt x="789" y="496"/>
                      </a:lnTo>
                      <a:lnTo>
                        <a:pt x="803" y="470"/>
                      </a:lnTo>
                      <a:lnTo>
                        <a:pt x="804" y="456"/>
                      </a:lnTo>
                      <a:lnTo>
                        <a:pt x="803" y="440"/>
                      </a:lnTo>
                      <a:lnTo>
                        <a:pt x="789" y="414"/>
                      </a:lnTo>
                      <a:lnTo>
                        <a:pt x="777" y="405"/>
                      </a:lnTo>
                      <a:close/>
                    </a:path>
                  </a:pathLst>
                </a:custGeom>
                <a:solidFill>
                  <a:srgbClr val="FFCCCC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4" name="Freeform 10"/>
                <p:cNvSpPr>
                  <a:spLocks/>
                </p:cNvSpPr>
                <p:nvPr/>
              </p:nvSpPr>
              <p:spPr bwMode="auto">
                <a:xfrm>
                  <a:off x="1394519" y="6375432"/>
                  <a:ext cx="128288" cy="145042"/>
                </a:xfrm>
                <a:custGeom>
                  <a:avLst/>
                  <a:gdLst>
                    <a:gd name="T0" fmla="*/ 777 w 804"/>
                    <a:gd name="T1" fmla="*/ 405 h 911"/>
                    <a:gd name="T2" fmla="*/ 85 w 804"/>
                    <a:gd name="T3" fmla="*/ 7 h 911"/>
                    <a:gd name="T4" fmla="*/ 72 w 804"/>
                    <a:gd name="T5" fmla="*/ 0 h 911"/>
                    <a:gd name="T6" fmla="*/ 42 w 804"/>
                    <a:gd name="T7" fmla="*/ 0 h 911"/>
                    <a:gd name="T8" fmla="*/ 29 w 804"/>
                    <a:gd name="T9" fmla="*/ 7 h 911"/>
                    <a:gd name="T10" fmla="*/ 16 w 804"/>
                    <a:gd name="T11" fmla="*/ 16 h 911"/>
                    <a:gd name="T12" fmla="*/ 1 w 804"/>
                    <a:gd name="T13" fmla="*/ 40 h 911"/>
                    <a:gd name="T14" fmla="*/ 0 w 804"/>
                    <a:gd name="T15" fmla="*/ 56 h 911"/>
                    <a:gd name="T16" fmla="*/ 0 w 804"/>
                    <a:gd name="T17" fmla="*/ 855 h 911"/>
                    <a:gd name="T18" fmla="*/ 1 w 804"/>
                    <a:gd name="T19" fmla="*/ 869 h 911"/>
                    <a:gd name="T20" fmla="*/ 16 w 804"/>
                    <a:gd name="T21" fmla="*/ 895 h 911"/>
                    <a:gd name="T22" fmla="*/ 29 w 804"/>
                    <a:gd name="T23" fmla="*/ 904 h 911"/>
                    <a:gd name="T24" fmla="*/ 42 w 804"/>
                    <a:gd name="T25" fmla="*/ 910 h 911"/>
                    <a:gd name="T26" fmla="*/ 56 w 804"/>
                    <a:gd name="T27" fmla="*/ 911 h 911"/>
                    <a:gd name="T28" fmla="*/ 72 w 804"/>
                    <a:gd name="T29" fmla="*/ 910 h 911"/>
                    <a:gd name="T30" fmla="*/ 85 w 804"/>
                    <a:gd name="T31" fmla="*/ 904 h 911"/>
                    <a:gd name="T32" fmla="*/ 777 w 804"/>
                    <a:gd name="T33" fmla="*/ 504 h 911"/>
                    <a:gd name="T34" fmla="*/ 789 w 804"/>
                    <a:gd name="T35" fmla="*/ 496 h 911"/>
                    <a:gd name="T36" fmla="*/ 803 w 804"/>
                    <a:gd name="T37" fmla="*/ 470 h 911"/>
                    <a:gd name="T38" fmla="*/ 804 w 804"/>
                    <a:gd name="T39" fmla="*/ 456 h 911"/>
                    <a:gd name="T40" fmla="*/ 803 w 804"/>
                    <a:gd name="T41" fmla="*/ 440 h 911"/>
                    <a:gd name="T42" fmla="*/ 789 w 804"/>
                    <a:gd name="T43" fmla="*/ 414 h 911"/>
                    <a:gd name="T44" fmla="*/ 777 w 804"/>
                    <a:gd name="T45" fmla="*/ 405 h 9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04" h="911">
                      <a:moveTo>
                        <a:pt x="777" y="405"/>
                      </a:moveTo>
                      <a:lnTo>
                        <a:pt x="85" y="7"/>
                      </a:lnTo>
                      <a:lnTo>
                        <a:pt x="72" y="0"/>
                      </a:lnTo>
                      <a:lnTo>
                        <a:pt x="42" y="0"/>
                      </a:lnTo>
                      <a:lnTo>
                        <a:pt x="29" y="7"/>
                      </a:lnTo>
                      <a:lnTo>
                        <a:pt x="16" y="16"/>
                      </a:lnTo>
                      <a:lnTo>
                        <a:pt x="1" y="40"/>
                      </a:lnTo>
                      <a:lnTo>
                        <a:pt x="0" y="56"/>
                      </a:lnTo>
                      <a:lnTo>
                        <a:pt x="0" y="855"/>
                      </a:lnTo>
                      <a:lnTo>
                        <a:pt x="1" y="869"/>
                      </a:lnTo>
                      <a:lnTo>
                        <a:pt x="16" y="895"/>
                      </a:lnTo>
                      <a:lnTo>
                        <a:pt x="29" y="904"/>
                      </a:lnTo>
                      <a:lnTo>
                        <a:pt x="42" y="910"/>
                      </a:lnTo>
                      <a:lnTo>
                        <a:pt x="56" y="911"/>
                      </a:lnTo>
                      <a:lnTo>
                        <a:pt x="72" y="910"/>
                      </a:lnTo>
                      <a:lnTo>
                        <a:pt x="85" y="904"/>
                      </a:lnTo>
                      <a:lnTo>
                        <a:pt x="777" y="504"/>
                      </a:lnTo>
                      <a:lnTo>
                        <a:pt x="789" y="496"/>
                      </a:lnTo>
                      <a:lnTo>
                        <a:pt x="803" y="470"/>
                      </a:lnTo>
                      <a:lnTo>
                        <a:pt x="804" y="456"/>
                      </a:lnTo>
                      <a:lnTo>
                        <a:pt x="803" y="440"/>
                      </a:lnTo>
                      <a:lnTo>
                        <a:pt x="789" y="414"/>
                      </a:lnTo>
                      <a:lnTo>
                        <a:pt x="777" y="40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5" name="모서리가 둥근 직사각형 124"/>
                <p:cNvSpPr/>
                <p:nvPr/>
              </p:nvSpPr>
              <p:spPr>
                <a:xfrm>
                  <a:off x="1316685" y="6375432"/>
                  <a:ext cx="36000" cy="14504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126" name="그룹 125"/>
                <p:cNvGrpSpPr/>
                <p:nvPr/>
              </p:nvGrpSpPr>
              <p:grpSpPr>
                <a:xfrm flipH="1">
                  <a:off x="567622" y="6375432"/>
                  <a:ext cx="208503" cy="145042"/>
                  <a:chOff x="696211" y="6375432"/>
                  <a:chExt cx="208503" cy="145042"/>
                </a:xfrm>
              </p:grpSpPr>
              <p:sp>
                <p:nvSpPr>
                  <p:cNvPr id="127" name="Freeform 10"/>
                  <p:cNvSpPr>
                    <a:spLocks/>
                  </p:cNvSpPr>
                  <p:nvPr/>
                </p:nvSpPr>
                <p:spPr bwMode="auto">
                  <a:xfrm>
                    <a:off x="776426" y="6375432"/>
                    <a:ext cx="128288" cy="145042"/>
                  </a:xfrm>
                  <a:custGeom>
                    <a:avLst/>
                    <a:gdLst>
                      <a:gd name="T0" fmla="*/ 777 w 804"/>
                      <a:gd name="T1" fmla="*/ 405 h 911"/>
                      <a:gd name="T2" fmla="*/ 85 w 804"/>
                      <a:gd name="T3" fmla="*/ 7 h 911"/>
                      <a:gd name="T4" fmla="*/ 72 w 804"/>
                      <a:gd name="T5" fmla="*/ 0 h 911"/>
                      <a:gd name="T6" fmla="*/ 42 w 804"/>
                      <a:gd name="T7" fmla="*/ 0 h 911"/>
                      <a:gd name="T8" fmla="*/ 29 w 804"/>
                      <a:gd name="T9" fmla="*/ 7 h 911"/>
                      <a:gd name="T10" fmla="*/ 16 w 804"/>
                      <a:gd name="T11" fmla="*/ 16 h 911"/>
                      <a:gd name="T12" fmla="*/ 1 w 804"/>
                      <a:gd name="T13" fmla="*/ 40 h 911"/>
                      <a:gd name="T14" fmla="*/ 0 w 804"/>
                      <a:gd name="T15" fmla="*/ 56 h 911"/>
                      <a:gd name="T16" fmla="*/ 0 w 804"/>
                      <a:gd name="T17" fmla="*/ 855 h 911"/>
                      <a:gd name="T18" fmla="*/ 1 w 804"/>
                      <a:gd name="T19" fmla="*/ 869 h 911"/>
                      <a:gd name="T20" fmla="*/ 16 w 804"/>
                      <a:gd name="T21" fmla="*/ 895 h 911"/>
                      <a:gd name="T22" fmla="*/ 29 w 804"/>
                      <a:gd name="T23" fmla="*/ 904 h 911"/>
                      <a:gd name="T24" fmla="*/ 42 w 804"/>
                      <a:gd name="T25" fmla="*/ 910 h 911"/>
                      <a:gd name="T26" fmla="*/ 56 w 804"/>
                      <a:gd name="T27" fmla="*/ 911 h 911"/>
                      <a:gd name="T28" fmla="*/ 72 w 804"/>
                      <a:gd name="T29" fmla="*/ 910 h 911"/>
                      <a:gd name="T30" fmla="*/ 85 w 804"/>
                      <a:gd name="T31" fmla="*/ 904 h 911"/>
                      <a:gd name="T32" fmla="*/ 777 w 804"/>
                      <a:gd name="T33" fmla="*/ 504 h 911"/>
                      <a:gd name="T34" fmla="*/ 789 w 804"/>
                      <a:gd name="T35" fmla="*/ 496 h 911"/>
                      <a:gd name="T36" fmla="*/ 803 w 804"/>
                      <a:gd name="T37" fmla="*/ 470 h 911"/>
                      <a:gd name="T38" fmla="*/ 804 w 804"/>
                      <a:gd name="T39" fmla="*/ 456 h 911"/>
                      <a:gd name="T40" fmla="*/ 803 w 804"/>
                      <a:gd name="T41" fmla="*/ 440 h 911"/>
                      <a:gd name="T42" fmla="*/ 789 w 804"/>
                      <a:gd name="T43" fmla="*/ 414 h 911"/>
                      <a:gd name="T44" fmla="*/ 777 w 804"/>
                      <a:gd name="T45" fmla="*/ 405 h 9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</a:cxnLst>
                    <a:rect l="0" t="0" r="r" b="b"/>
                    <a:pathLst>
                      <a:path w="804" h="911">
                        <a:moveTo>
                          <a:pt x="777" y="405"/>
                        </a:moveTo>
                        <a:lnTo>
                          <a:pt x="85" y="7"/>
                        </a:lnTo>
                        <a:lnTo>
                          <a:pt x="72" y="0"/>
                        </a:lnTo>
                        <a:lnTo>
                          <a:pt x="42" y="0"/>
                        </a:lnTo>
                        <a:lnTo>
                          <a:pt x="29" y="7"/>
                        </a:lnTo>
                        <a:lnTo>
                          <a:pt x="16" y="16"/>
                        </a:lnTo>
                        <a:lnTo>
                          <a:pt x="1" y="40"/>
                        </a:lnTo>
                        <a:lnTo>
                          <a:pt x="0" y="56"/>
                        </a:lnTo>
                        <a:lnTo>
                          <a:pt x="0" y="855"/>
                        </a:lnTo>
                        <a:lnTo>
                          <a:pt x="1" y="869"/>
                        </a:lnTo>
                        <a:lnTo>
                          <a:pt x="16" y="895"/>
                        </a:lnTo>
                        <a:lnTo>
                          <a:pt x="29" y="904"/>
                        </a:lnTo>
                        <a:lnTo>
                          <a:pt x="42" y="910"/>
                        </a:lnTo>
                        <a:lnTo>
                          <a:pt x="56" y="911"/>
                        </a:lnTo>
                        <a:lnTo>
                          <a:pt x="72" y="910"/>
                        </a:lnTo>
                        <a:lnTo>
                          <a:pt x="85" y="904"/>
                        </a:lnTo>
                        <a:lnTo>
                          <a:pt x="777" y="504"/>
                        </a:lnTo>
                        <a:lnTo>
                          <a:pt x="789" y="496"/>
                        </a:lnTo>
                        <a:lnTo>
                          <a:pt x="803" y="470"/>
                        </a:lnTo>
                        <a:lnTo>
                          <a:pt x="804" y="456"/>
                        </a:lnTo>
                        <a:lnTo>
                          <a:pt x="803" y="440"/>
                        </a:lnTo>
                        <a:lnTo>
                          <a:pt x="789" y="414"/>
                        </a:lnTo>
                        <a:lnTo>
                          <a:pt x="777" y="405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12700">
                    <a:solidFill>
                      <a:schemeClr val="bg2">
                        <a:lumMod val="50000"/>
                      </a:schemeClr>
                    </a:solidFill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128" name="모서리가 둥근 직사각형 127"/>
                  <p:cNvSpPr/>
                  <p:nvPr/>
                </p:nvSpPr>
                <p:spPr>
                  <a:xfrm>
                    <a:off x="696211" y="6375432"/>
                    <a:ext cx="36000" cy="145042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 w="12700">
                    <a:solidFill>
                      <a:schemeClr val="bg2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  <p:sp>
            <p:nvSpPr>
              <p:cNvPr id="121" name="직사각형 120"/>
              <p:cNvSpPr/>
              <p:nvPr/>
            </p:nvSpPr>
            <p:spPr>
              <a:xfrm>
                <a:off x="321277" y="698825"/>
                <a:ext cx="11552822" cy="6159175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17" name="타원 116"/>
            <p:cNvSpPr/>
            <p:nvPr/>
          </p:nvSpPr>
          <p:spPr>
            <a:xfrm>
              <a:off x="10743673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8" name="타원 117"/>
            <p:cNvSpPr/>
            <p:nvPr/>
          </p:nvSpPr>
          <p:spPr>
            <a:xfrm>
              <a:off x="11045008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9" name="타원 118"/>
            <p:cNvSpPr/>
            <p:nvPr/>
          </p:nvSpPr>
          <p:spPr>
            <a:xfrm>
              <a:off x="11346343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14" name="TextBox 113"/>
          <p:cNvSpPr txBox="1"/>
          <p:nvPr/>
        </p:nvSpPr>
        <p:spPr>
          <a:xfrm>
            <a:off x="9000805" y="3269852"/>
            <a:ext cx="104582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>
                <a:solidFill>
                  <a:prstClr val="white"/>
                </a:solidFill>
              </a:rPr>
              <a:t>Check</a:t>
            </a:r>
          </a:p>
          <a:p>
            <a:pPr algn="ctr"/>
            <a:r>
              <a:rPr lang="en-US" altLang="ko-KR" sz="1050" b="1" dirty="0">
                <a:solidFill>
                  <a:prstClr val="white"/>
                </a:solidFill>
              </a:rPr>
              <a:t>point</a:t>
            </a:r>
            <a:endParaRPr lang="ko-KR" altLang="en-US" sz="1050" b="1" dirty="0">
              <a:solidFill>
                <a:prstClr val="white"/>
              </a:solidFill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8B560BBE-AA23-154E-9CAD-868EC35B00D4}"/>
              </a:ext>
            </a:extLst>
          </p:cNvPr>
          <p:cNvSpPr/>
          <p:nvPr/>
        </p:nvSpPr>
        <p:spPr>
          <a:xfrm>
            <a:off x="868480" y="225477"/>
            <a:ext cx="5456119" cy="46166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atinLnBrk="0">
              <a:defRPr/>
            </a:pPr>
            <a:r>
              <a:rPr lang="ko-KR" altLang="en-US" sz="2400" b="1" kern="0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회원 가입</a:t>
            </a:r>
            <a:r>
              <a:rPr lang="en-US" altLang="ko-KR" sz="2400" b="1" kern="0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-1</a:t>
            </a: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55327A72-3536-954C-B189-DEA77A8605B6}"/>
              </a:ext>
            </a:extLst>
          </p:cNvPr>
          <p:cNvSpPr/>
          <p:nvPr/>
        </p:nvSpPr>
        <p:spPr>
          <a:xfrm>
            <a:off x="1839046" y="6290842"/>
            <a:ext cx="1110566" cy="155490"/>
          </a:xfrm>
          <a:prstGeom prst="roundRect">
            <a:avLst>
              <a:gd name="adj" fmla="val 50000"/>
            </a:avLst>
          </a:prstGeom>
          <a:solidFill>
            <a:srgbClr val="FFCC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1824343" y="6301290"/>
            <a:ext cx="9504000" cy="145272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액자 1">
            <a:extLst>
              <a:ext uri="{FF2B5EF4-FFF2-40B4-BE49-F238E27FC236}">
                <a16:creationId xmlns:a16="http://schemas.microsoft.com/office/drawing/2014/main" id="{356FF490-67C4-304E-9273-8B0D96EAD748}"/>
              </a:ext>
            </a:extLst>
          </p:cNvPr>
          <p:cNvSpPr/>
          <p:nvPr/>
        </p:nvSpPr>
        <p:spPr>
          <a:xfrm>
            <a:off x="2171137" y="1205466"/>
            <a:ext cx="3475902" cy="4684385"/>
          </a:xfrm>
          <a:prstGeom prst="frame">
            <a:avLst>
              <a:gd name="adj1" fmla="val 247"/>
            </a:avLst>
          </a:prstGeom>
          <a:solidFill>
            <a:srgbClr val="5B59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9E038CE-2AFF-6444-B4C2-EEEE03A8A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C9E81E-876D-EF43-881F-B77069B55721}"/>
              </a:ext>
            </a:extLst>
          </p:cNvPr>
          <p:cNvSpPr txBox="1"/>
          <p:nvPr/>
        </p:nvSpPr>
        <p:spPr>
          <a:xfrm>
            <a:off x="6112345" y="1002135"/>
            <a:ext cx="4947320" cy="5187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이름</a:t>
            </a: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ID,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PW,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PW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확인</a:t>
            </a: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.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E-MAIL, 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인증코드  입력 표시</a:t>
            </a:r>
          </a:p>
          <a:p>
            <a:pPr>
              <a:lnSpc>
                <a:spcPct val="150000"/>
              </a:lnSpc>
            </a:pP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중복 확인 버튼 클릭 </a:t>
            </a:r>
            <a:endParaRPr kumimoji="1" lang="en-US" altLang="ko-KR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(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중복 된 아이디 있을 경우 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“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사용할 수 없는 아이디 입니다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.”</a:t>
            </a: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2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초 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POP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UP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후 사용자가 입력한 아이디 초기화</a:t>
            </a:r>
            <a:endParaRPr kumimoji="1" lang="en-US" altLang="ko-KR" sz="1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중복 된 아이디 없을 경우 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“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사용할 수 있는 아이디 입니다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.”</a:t>
            </a:r>
          </a:p>
          <a:p>
            <a:pPr>
              <a:lnSpc>
                <a:spcPct val="150000"/>
              </a:lnSpc>
            </a:pP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안내 메시지 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2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초 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POP UP)</a:t>
            </a:r>
          </a:p>
          <a:p>
            <a:pPr>
              <a:lnSpc>
                <a:spcPct val="150000"/>
              </a:lnSpc>
            </a:pP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 PW 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입력 </a:t>
            </a:r>
            <a:endParaRPr kumimoji="1" lang="en-US" altLang="ko-KR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(PW 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입력 조건에 맞지 않을 경우 </a:t>
            </a:r>
            <a:endParaRPr kumimoji="1" lang="en-US" altLang="ko-KR" sz="1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“8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자 이상 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16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자 이하 영문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숫자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특수문자 조합으로 입력해주세요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.”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문구 빨간색으로 강조 표시</a:t>
            </a:r>
            <a:endParaRPr kumimoji="1" lang="en-US" altLang="ko-KR" sz="1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PW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와 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PW 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확인 일치하지 않을 경우 </a:t>
            </a:r>
            <a:endParaRPr kumimoji="1" lang="en-US" altLang="ko-KR" sz="1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“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불일치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”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문구 빨간색 강조 표시 </a:t>
            </a:r>
            <a:endParaRPr kumimoji="1" lang="en-US" altLang="ko-KR" sz="1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일치할 경우 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“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일치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”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문구 파란색 강조 표시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)</a:t>
            </a:r>
          </a:p>
        </p:txBody>
      </p:sp>
      <p:pic>
        <p:nvPicPr>
          <p:cNvPr id="27" name="그래픽 26" descr="줄 화살표: 일자형">
            <a:extLst>
              <a:ext uri="{FF2B5EF4-FFF2-40B4-BE49-F238E27FC236}">
                <a16:creationId xmlns:a16="http://schemas.microsoft.com/office/drawing/2014/main" id="{0055EDEC-C8F9-274E-8527-4C2B9B475F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40273" y="1263539"/>
            <a:ext cx="226268" cy="226268"/>
          </a:xfrm>
          <a:prstGeom prst="rect">
            <a:avLst/>
          </a:prstGeom>
        </p:spPr>
      </p:pic>
      <p:pic>
        <p:nvPicPr>
          <p:cNvPr id="28" name="그래픽 27" descr="집">
            <a:extLst>
              <a:ext uri="{FF2B5EF4-FFF2-40B4-BE49-F238E27FC236}">
                <a16:creationId xmlns:a16="http://schemas.microsoft.com/office/drawing/2014/main" id="{59CFF052-B20C-8B46-B79F-1CC787C65F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78573" y="1251182"/>
            <a:ext cx="226268" cy="226268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041D903A-5977-CD41-B9BF-85B2CC0F1CC0}"/>
              </a:ext>
            </a:extLst>
          </p:cNvPr>
          <p:cNvSpPr txBox="1"/>
          <p:nvPr/>
        </p:nvSpPr>
        <p:spPr>
          <a:xfrm>
            <a:off x="3352529" y="1305141"/>
            <a:ext cx="1140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회원 가입</a:t>
            </a:r>
            <a:endParaRPr kumimoji="1" lang="ko-Kore-KR" altLang="en-US" b="1" dirty="0">
              <a:solidFill>
                <a:srgbClr val="5B595A"/>
              </a:solidFill>
              <a:latin typeface="Gmarket Sans TTF" panose="02000000000000000000" pitchFamily="2" charset="-128"/>
              <a:ea typeface="Gmarket Sans TTF" panose="02000000000000000000" pitchFamily="2" charset="-128"/>
            </a:endParaRPr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84EB9BFB-B2AB-9942-A7EE-DE986C61AF51}"/>
              </a:ext>
            </a:extLst>
          </p:cNvPr>
          <p:cNvSpPr/>
          <p:nvPr/>
        </p:nvSpPr>
        <p:spPr>
          <a:xfrm>
            <a:off x="2583449" y="5412375"/>
            <a:ext cx="2678215" cy="355908"/>
          </a:xfrm>
          <a:prstGeom prst="roundRect">
            <a:avLst/>
          </a:prstGeom>
          <a:solidFill>
            <a:srgbClr val="9CC4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r>
              <a:rPr kumimoji="1" lang="ko-KR" altLang="en-US" sz="13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회원 가입</a:t>
            </a:r>
            <a:endParaRPr kumimoji="1" lang="ko-Kore-KR" altLang="en-US" sz="1300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7EC01C2-96D9-C345-AB80-0A65A39E9FAE}"/>
              </a:ext>
            </a:extLst>
          </p:cNvPr>
          <p:cNvSpPr txBox="1"/>
          <p:nvPr/>
        </p:nvSpPr>
        <p:spPr>
          <a:xfrm>
            <a:off x="2278205" y="1653876"/>
            <a:ext cx="966931" cy="34682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50000"/>
              </a:lnSpc>
            </a:pP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이름</a:t>
            </a:r>
            <a:endParaRPr kumimoji="1" lang="en-US" altLang="ko-Kore-KR" sz="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250000"/>
              </a:lnSpc>
            </a:pPr>
            <a:r>
              <a:rPr kumimoji="1" lang="en-US" altLang="ko-Kore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ID</a:t>
            </a:r>
          </a:p>
          <a:p>
            <a:pPr>
              <a:lnSpc>
                <a:spcPct val="2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PW</a:t>
            </a:r>
          </a:p>
          <a:p>
            <a:pPr>
              <a:lnSpc>
                <a:spcPct val="2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PW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확인</a:t>
            </a:r>
            <a:endParaRPr kumimoji="1" lang="en-US" altLang="ko-KR" sz="1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2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E-MAIL</a:t>
            </a:r>
          </a:p>
          <a:p>
            <a:pPr>
              <a:lnSpc>
                <a:spcPct val="250000"/>
              </a:lnSpc>
            </a:pP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인증코드</a:t>
            </a:r>
            <a:endParaRPr kumimoji="1" lang="en-US" altLang="ko-KR" sz="1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DE1FAF69-702B-1E48-B1D4-80C3A5437E63}"/>
              </a:ext>
            </a:extLst>
          </p:cNvPr>
          <p:cNvCxnSpPr>
            <a:cxnSpLocks/>
          </p:cNvCxnSpPr>
          <p:nvPr/>
        </p:nvCxnSpPr>
        <p:spPr>
          <a:xfrm>
            <a:off x="3264376" y="2251558"/>
            <a:ext cx="2114197" cy="0"/>
          </a:xfrm>
          <a:prstGeom prst="line">
            <a:avLst/>
          </a:prstGeom>
          <a:ln>
            <a:solidFill>
              <a:srgbClr val="A5A6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542D5450-D7A3-6546-A2B3-677C7D4E4A8D}"/>
              </a:ext>
            </a:extLst>
          </p:cNvPr>
          <p:cNvCxnSpPr>
            <a:cxnSpLocks/>
          </p:cNvCxnSpPr>
          <p:nvPr/>
        </p:nvCxnSpPr>
        <p:spPr>
          <a:xfrm>
            <a:off x="3264375" y="2823021"/>
            <a:ext cx="1394122" cy="0"/>
          </a:xfrm>
          <a:prstGeom prst="line">
            <a:avLst/>
          </a:prstGeom>
          <a:ln>
            <a:solidFill>
              <a:srgbClr val="A5A6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[R] 36">
            <a:extLst>
              <a:ext uri="{FF2B5EF4-FFF2-40B4-BE49-F238E27FC236}">
                <a16:creationId xmlns:a16="http://schemas.microsoft.com/office/drawing/2014/main" id="{20AE4C31-4874-BB48-8464-993FF59EE822}"/>
              </a:ext>
            </a:extLst>
          </p:cNvPr>
          <p:cNvCxnSpPr>
            <a:cxnSpLocks/>
          </p:cNvCxnSpPr>
          <p:nvPr/>
        </p:nvCxnSpPr>
        <p:spPr>
          <a:xfrm>
            <a:off x="3264375" y="3389819"/>
            <a:ext cx="2114197" cy="0"/>
          </a:xfrm>
          <a:prstGeom prst="line">
            <a:avLst/>
          </a:prstGeom>
          <a:ln>
            <a:solidFill>
              <a:srgbClr val="A5A6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[R] 37">
            <a:extLst>
              <a:ext uri="{FF2B5EF4-FFF2-40B4-BE49-F238E27FC236}">
                <a16:creationId xmlns:a16="http://schemas.microsoft.com/office/drawing/2014/main" id="{F9C6AEAF-BBED-6A4D-B394-CFE6556FD735}"/>
              </a:ext>
            </a:extLst>
          </p:cNvPr>
          <p:cNvCxnSpPr>
            <a:cxnSpLocks/>
          </p:cNvCxnSpPr>
          <p:nvPr/>
        </p:nvCxnSpPr>
        <p:spPr>
          <a:xfrm>
            <a:off x="3264374" y="3934881"/>
            <a:ext cx="2114197" cy="0"/>
          </a:xfrm>
          <a:prstGeom prst="line">
            <a:avLst/>
          </a:prstGeom>
          <a:ln>
            <a:solidFill>
              <a:srgbClr val="A5A6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[R] 38">
            <a:extLst>
              <a:ext uri="{FF2B5EF4-FFF2-40B4-BE49-F238E27FC236}">
                <a16:creationId xmlns:a16="http://schemas.microsoft.com/office/drawing/2014/main" id="{C7032D34-548D-9A45-AB21-96E1143EDA77}"/>
              </a:ext>
            </a:extLst>
          </p:cNvPr>
          <p:cNvCxnSpPr>
            <a:cxnSpLocks/>
          </p:cNvCxnSpPr>
          <p:nvPr/>
        </p:nvCxnSpPr>
        <p:spPr>
          <a:xfrm>
            <a:off x="3264373" y="4492296"/>
            <a:ext cx="1440412" cy="0"/>
          </a:xfrm>
          <a:prstGeom prst="line">
            <a:avLst/>
          </a:prstGeom>
          <a:ln>
            <a:solidFill>
              <a:srgbClr val="A5A6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824F2A4F-C4E5-C048-BB11-012F6C5BFEAF}"/>
              </a:ext>
            </a:extLst>
          </p:cNvPr>
          <p:cNvCxnSpPr>
            <a:cxnSpLocks/>
          </p:cNvCxnSpPr>
          <p:nvPr/>
        </p:nvCxnSpPr>
        <p:spPr>
          <a:xfrm>
            <a:off x="3264372" y="5062073"/>
            <a:ext cx="1459650" cy="0"/>
          </a:xfrm>
          <a:prstGeom prst="line">
            <a:avLst/>
          </a:prstGeom>
          <a:ln>
            <a:solidFill>
              <a:srgbClr val="A5A6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4716581A-E92D-BD47-85A4-93B2F6A58B48}"/>
              </a:ext>
            </a:extLst>
          </p:cNvPr>
          <p:cNvSpPr/>
          <p:nvPr/>
        </p:nvSpPr>
        <p:spPr>
          <a:xfrm>
            <a:off x="4704785" y="2507500"/>
            <a:ext cx="673784" cy="317945"/>
          </a:xfrm>
          <a:prstGeom prst="roundRect">
            <a:avLst/>
          </a:prstGeom>
          <a:solidFill>
            <a:srgbClr val="FFCC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z="8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중복확인</a:t>
            </a:r>
          </a:p>
        </p:txBody>
      </p:sp>
      <p:sp>
        <p:nvSpPr>
          <p:cNvPr id="42" name="모서리가 둥근 직사각형 41">
            <a:extLst>
              <a:ext uri="{FF2B5EF4-FFF2-40B4-BE49-F238E27FC236}">
                <a16:creationId xmlns:a16="http://schemas.microsoft.com/office/drawing/2014/main" id="{873C0165-6246-D047-962A-97B8B10E651D}"/>
              </a:ext>
            </a:extLst>
          </p:cNvPr>
          <p:cNvSpPr/>
          <p:nvPr/>
        </p:nvSpPr>
        <p:spPr>
          <a:xfrm>
            <a:off x="4724022" y="4168924"/>
            <a:ext cx="673784" cy="317945"/>
          </a:xfrm>
          <a:prstGeom prst="roundRect">
            <a:avLst/>
          </a:prstGeom>
          <a:solidFill>
            <a:srgbClr val="FFCC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z="8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인증코드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4831096-521D-A442-9AA3-0313D0DAD1F4}"/>
              </a:ext>
            </a:extLst>
          </p:cNvPr>
          <p:cNvSpPr txBox="1"/>
          <p:nvPr/>
        </p:nvSpPr>
        <p:spPr>
          <a:xfrm>
            <a:off x="3206261" y="3384922"/>
            <a:ext cx="2061783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7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8</a:t>
            </a:r>
            <a:r>
              <a:rPr kumimoji="1" lang="ko-KR" altLang="en-US" sz="7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자 이상 </a:t>
            </a:r>
            <a:r>
              <a:rPr kumimoji="1" lang="en-US" altLang="ko-KR" sz="7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16</a:t>
            </a:r>
            <a:r>
              <a:rPr kumimoji="1" lang="ko-KR" altLang="en-US" sz="7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자 이하의 영문</a:t>
            </a:r>
            <a:r>
              <a:rPr kumimoji="1" lang="en-US" altLang="ko-KR" sz="7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 </a:t>
            </a:r>
            <a:r>
              <a:rPr kumimoji="1" lang="ko-KR" altLang="en-US" sz="7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숫자</a:t>
            </a:r>
            <a:r>
              <a:rPr kumimoji="1" lang="en-US" altLang="ko-KR" sz="7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 </a:t>
            </a:r>
            <a:r>
              <a:rPr kumimoji="1" lang="ko-KR" altLang="en-US" sz="7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특수문자 조합</a:t>
            </a:r>
            <a:endParaRPr kumimoji="1" lang="ko-Kore-KR" altLang="en-US" sz="700" dirty="0">
              <a:solidFill>
                <a:srgbClr val="A5A6A7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50FDF0E-E77F-8F46-A5F8-0A441585BC82}"/>
              </a:ext>
            </a:extLst>
          </p:cNvPr>
          <p:cNvSpPr txBox="1"/>
          <p:nvPr/>
        </p:nvSpPr>
        <p:spPr>
          <a:xfrm>
            <a:off x="3243027" y="3943457"/>
            <a:ext cx="716863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700" dirty="0">
                <a:solidFill>
                  <a:srgbClr val="9CC4E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일치</a:t>
            </a:r>
            <a:r>
              <a:rPr kumimoji="1" lang="ko-KR" altLang="en-US" sz="7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kumimoji="1" lang="en-US" altLang="ko-KR" sz="7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/ </a:t>
            </a:r>
            <a:r>
              <a:rPr kumimoji="1" lang="ko-KR" altLang="en-US" sz="700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불일치</a:t>
            </a:r>
            <a:endParaRPr kumimoji="1" lang="ko-Kore-KR" altLang="en-US" sz="700" dirty="0">
              <a:solidFill>
                <a:srgbClr val="FD819E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45" name="모서리가 둥근 직사각형 44">
            <a:extLst>
              <a:ext uri="{FF2B5EF4-FFF2-40B4-BE49-F238E27FC236}">
                <a16:creationId xmlns:a16="http://schemas.microsoft.com/office/drawing/2014/main" id="{3AD2A8AE-EE1C-A74B-A504-8A62C2EC372B}"/>
              </a:ext>
            </a:extLst>
          </p:cNvPr>
          <p:cNvSpPr/>
          <p:nvPr/>
        </p:nvSpPr>
        <p:spPr>
          <a:xfrm>
            <a:off x="4724022" y="4742810"/>
            <a:ext cx="673784" cy="317945"/>
          </a:xfrm>
          <a:prstGeom prst="roundRect">
            <a:avLst/>
          </a:prstGeom>
          <a:solidFill>
            <a:srgbClr val="FFCC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z="8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확인</a:t>
            </a:r>
          </a:p>
        </p:txBody>
      </p:sp>
    </p:spTree>
    <p:extLst>
      <p:ext uri="{BB962C8B-B14F-4D97-AF65-F5344CB8AC3E}">
        <p14:creationId xmlns:p14="http://schemas.microsoft.com/office/powerpoint/2010/main" val="10782393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그룹 114"/>
          <p:cNvGrpSpPr/>
          <p:nvPr/>
        </p:nvGrpSpPr>
        <p:grpSpPr>
          <a:xfrm>
            <a:off x="319588" y="158825"/>
            <a:ext cx="11552822" cy="6699175"/>
            <a:chOff x="321277" y="158825"/>
            <a:chExt cx="11552822" cy="6699175"/>
          </a:xfrm>
        </p:grpSpPr>
        <p:grpSp>
          <p:nvGrpSpPr>
            <p:cNvPr id="116" name="그룹 115"/>
            <p:cNvGrpSpPr/>
            <p:nvPr/>
          </p:nvGrpSpPr>
          <p:grpSpPr>
            <a:xfrm>
              <a:off x="321277" y="158825"/>
              <a:ext cx="11552822" cy="6699175"/>
              <a:chOff x="321277" y="158825"/>
              <a:chExt cx="11552822" cy="6699175"/>
            </a:xfrm>
          </p:grpSpPr>
          <p:sp>
            <p:nvSpPr>
              <p:cNvPr id="120" name="양쪽 모서리가 둥근 사각형 119"/>
              <p:cNvSpPr/>
              <p:nvPr/>
            </p:nvSpPr>
            <p:spPr>
              <a:xfrm>
                <a:off x="321277" y="158825"/>
                <a:ext cx="11552822" cy="540000"/>
              </a:xfrm>
              <a:prstGeom prst="round2SameRect">
                <a:avLst>
                  <a:gd name="adj1" fmla="val 30688"/>
                  <a:gd name="adj2" fmla="val 0"/>
                </a:avLst>
              </a:prstGeom>
              <a:solidFill>
                <a:srgbClr val="FFCCCC"/>
              </a:solidFill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22" name="그룹 121"/>
              <p:cNvGrpSpPr/>
              <p:nvPr/>
            </p:nvGrpSpPr>
            <p:grpSpPr>
              <a:xfrm>
                <a:off x="567622" y="6301290"/>
                <a:ext cx="955185" cy="145042"/>
                <a:chOff x="567622" y="6375432"/>
                <a:chExt cx="955185" cy="145042"/>
              </a:xfrm>
            </p:grpSpPr>
            <p:sp>
              <p:nvSpPr>
                <p:cNvPr id="123" name="Freeform 10"/>
                <p:cNvSpPr>
                  <a:spLocks/>
                </p:cNvSpPr>
                <p:nvPr/>
              </p:nvSpPr>
              <p:spPr bwMode="auto">
                <a:xfrm>
                  <a:off x="1000116" y="6375432"/>
                  <a:ext cx="128288" cy="145042"/>
                </a:xfrm>
                <a:custGeom>
                  <a:avLst/>
                  <a:gdLst>
                    <a:gd name="T0" fmla="*/ 777 w 804"/>
                    <a:gd name="T1" fmla="*/ 405 h 911"/>
                    <a:gd name="T2" fmla="*/ 85 w 804"/>
                    <a:gd name="T3" fmla="*/ 7 h 911"/>
                    <a:gd name="T4" fmla="*/ 72 w 804"/>
                    <a:gd name="T5" fmla="*/ 0 h 911"/>
                    <a:gd name="T6" fmla="*/ 42 w 804"/>
                    <a:gd name="T7" fmla="*/ 0 h 911"/>
                    <a:gd name="T8" fmla="*/ 29 w 804"/>
                    <a:gd name="T9" fmla="*/ 7 h 911"/>
                    <a:gd name="T10" fmla="*/ 16 w 804"/>
                    <a:gd name="T11" fmla="*/ 16 h 911"/>
                    <a:gd name="T12" fmla="*/ 1 w 804"/>
                    <a:gd name="T13" fmla="*/ 40 h 911"/>
                    <a:gd name="T14" fmla="*/ 0 w 804"/>
                    <a:gd name="T15" fmla="*/ 56 h 911"/>
                    <a:gd name="T16" fmla="*/ 0 w 804"/>
                    <a:gd name="T17" fmla="*/ 855 h 911"/>
                    <a:gd name="T18" fmla="*/ 1 w 804"/>
                    <a:gd name="T19" fmla="*/ 869 h 911"/>
                    <a:gd name="T20" fmla="*/ 16 w 804"/>
                    <a:gd name="T21" fmla="*/ 895 h 911"/>
                    <a:gd name="T22" fmla="*/ 29 w 804"/>
                    <a:gd name="T23" fmla="*/ 904 h 911"/>
                    <a:gd name="T24" fmla="*/ 42 w 804"/>
                    <a:gd name="T25" fmla="*/ 910 h 911"/>
                    <a:gd name="T26" fmla="*/ 56 w 804"/>
                    <a:gd name="T27" fmla="*/ 911 h 911"/>
                    <a:gd name="T28" fmla="*/ 72 w 804"/>
                    <a:gd name="T29" fmla="*/ 910 h 911"/>
                    <a:gd name="T30" fmla="*/ 85 w 804"/>
                    <a:gd name="T31" fmla="*/ 904 h 911"/>
                    <a:gd name="T32" fmla="*/ 777 w 804"/>
                    <a:gd name="T33" fmla="*/ 504 h 911"/>
                    <a:gd name="T34" fmla="*/ 789 w 804"/>
                    <a:gd name="T35" fmla="*/ 496 h 911"/>
                    <a:gd name="T36" fmla="*/ 803 w 804"/>
                    <a:gd name="T37" fmla="*/ 470 h 911"/>
                    <a:gd name="T38" fmla="*/ 804 w 804"/>
                    <a:gd name="T39" fmla="*/ 456 h 911"/>
                    <a:gd name="T40" fmla="*/ 803 w 804"/>
                    <a:gd name="T41" fmla="*/ 440 h 911"/>
                    <a:gd name="T42" fmla="*/ 789 w 804"/>
                    <a:gd name="T43" fmla="*/ 414 h 911"/>
                    <a:gd name="T44" fmla="*/ 777 w 804"/>
                    <a:gd name="T45" fmla="*/ 405 h 9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04" h="911">
                      <a:moveTo>
                        <a:pt x="777" y="405"/>
                      </a:moveTo>
                      <a:lnTo>
                        <a:pt x="85" y="7"/>
                      </a:lnTo>
                      <a:lnTo>
                        <a:pt x="72" y="0"/>
                      </a:lnTo>
                      <a:lnTo>
                        <a:pt x="42" y="0"/>
                      </a:lnTo>
                      <a:lnTo>
                        <a:pt x="29" y="7"/>
                      </a:lnTo>
                      <a:lnTo>
                        <a:pt x="16" y="16"/>
                      </a:lnTo>
                      <a:lnTo>
                        <a:pt x="1" y="40"/>
                      </a:lnTo>
                      <a:lnTo>
                        <a:pt x="0" y="56"/>
                      </a:lnTo>
                      <a:lnTo>
                        <a:pt x="0" y="855"/>
                      </a:lnTo>
                      <a:lnTo>
                        <a:pt x="1" y="869"/>
                      </a:lnTo>
                      <a:lnTo>
                        <a:pt x="16" y="895"/>
                      </a:lnTo>
                      <a:lnTo>
                        <a:pt x="29" y="904"/>
                      </a:lnTo>
                      <a:lnTo>
                        <a:pt x="42" y="910"/>
                      </a:lnTo>
                      <a:lnTo>
                        <a:pt x="56" y="911"/>
                      </a:lnTo>
                      <a:lnTo>
                        <a:pt x="72" y="910"/>
                      </a:lnTo>
                      <a:lnTo>
                        <a:pt x="85" y="904"/>
                      </a:lnTo>
                      <a:lnTo>
                        <a:pt x="777" y="504"/>
                      </a:lnTo>
                      <a:lnTo>
                        <a:pt x="789" y="496"/>
                      </a:lnTo>
                      <a:lnTo>
                        <a:pt x="803" y="470"/>
                      </a:lnTo>
                      <a:lnTo>
                        <a:pt x="804" y="456"/>
                      </a:lnTo>
                      <a:lnTo>
                        <a:pt x="803" y="440"/>
                      </a:lnTo>
                      <a:lnTo>
                        <a:pt x="789" y="414"/>
                      </a:lnTo>
                      <a:lnTo>
                        <a:pt x="777" y="405"/>
                      </a:lnTo>
                      <a:close/>
                    </a:path>
                  </a:pathLst>
                </a:custGeom>
                <a:solidFill>
                  <a:srgbClr val="FFCCCC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4" name="Freeform 10"/>
                <p:cNvSpPr>
                  <a:spLocks/>
                </p:cNvSpPr>
                <p:nvPr/>
              </p:nvSpPr>
              <p:spPr bwMode="auto">
                <a:xfrm>
                  <a:off x="1394519" y="6375432"/>
                  <a:ext cx="128288" cy="145042"/>
                </a:xfrm>
                <a:custGeom>
                  <a:avLst/>
                  <a:gdLst>
                    <a:gd name="T0" fmla="*/ 777 w 804"/>
                    <a:gd name="T1" fmla="*/ 405 h 911"/>
                    <a:gd name="T2" fmla="*/ 85 w 804"/>
                    <a:gd name="T3" fmla="*/ 7 h 911"/>
                    <a:gd name="T4" fmla="*/ 72 w 804"/>
                    <a:gd name="T5" fmla="*/ 0 h 911"/>
                    <a:gd name="T6" fmla="*/ 42 w 804"/>
                    <a:gd name="T7" fmla="*/ 0 h 911"/>
                    <a:gd name="T8" fmla="*/ 29 w 804"/>
                    <a:gd name="T9" fmla="*/ 7 h 911"/>
                    <a:gd name="T10" fmla="*/ 16 w 804"/>
                    <a:gd name="T11" fmla="*/ 16 h 911"/>
                    <a:gd name="T12" fmla="*/ 1 w 804"/>
                    <a:gd name="T13" fmla="*/ 40 h 911"/>
                    <a:gd name="T14" fmla="*/ 0 w 804"/>
                    <a:gd name="T15" fmla="*/ 56 h 911"/>
                    <a:gd name="T16" fmla="*/ 0 w 804"/>
                    <a:gd name="T17" fmla="*/ 855 h 911"/>
                    <a:gd name="T18" fmla="*/ 1 w 804"/>
                    <a:gd name="T19" fmla="*/ 869 h 911"/>
                    <a:gd name="T20" fmla="*/ 16 w 804"/>
                    <a:gd name="T21" fmla="*/ 895 h 911"/>
                    <a:gd name="T22" fmla="*/ 29 w 804"/>
                    <a:gd name="T23" fmla="*/ 904 h 911"/>
                    <a:gd name="T24" fmla="*/ 42 w 804"/>
                    <a:gd name="T25" fmla="*/ 910 h 911"/>
                    <a:gd name="T26" fmla="*/ 56 w 804"/>
                    <a:gd name="T27" fmla="*/ 911 h 911"/>
                    <a:gd name="T28" fmla="*/ 72 w 804"/>
                    <a:gd name="T29" fmla="*/ 910 h 911"/>
                    <a:gd name="T30" fmla="*/ 85 w 804"/>
                    <a:gd name="T31" fmla="*/ 904 h 911"/>
                    <a:gd name="T32" fmla="*/ 777 w 804"/>
                    <a:gd name="T33" fmla="*/ 504 h 911"/>
                    <a:gd name="T34" fmla="*/ 789 w 804"/>
                    <a:gd name="T35" fmla="*/ 496 h 911"/>
                    <a:gd name="T36" fmla="*/ 803 w 804"/>
                    <a:gd name="T37" fmla="*/ 470 h 911"/>
                    <a:gd name="T38" fmla="*/ 804 w 804"/>
                    <a:gd name="T39" fmla="*/ 456 h 911"/>
                    <a:gd name="T40" fmla="*/ 803 w 804"/>
                    <a:gd name="T41" fmla="*/ 440 h 911"/>
                    <a:gd name="T42" fmla="*/ 789 w 804"/>
                    <a:gd name="T43" fmla="*/ 414 h 911"/>
                    <a:gd name="T44" fmla="*/ 777 w 804"/>
                    <a:gd name="T45" fmla="*/ 405 h 9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04" h="911">
                      <a:moveTo>
                        <a:pt x="777" y="405"/>
                      </a:moveTo>
                      <a:lnTo>
                        <a:pt x="85" y="7"/>
                      </a:lnTo>
                      <a:lnTo>
                        <a:pt x="72" y="0"/>
                      </a:lnTo>
                      <a:lnTo>
                        <a:pt x="42" y="0"/>
                      </a:lnTo>
                      <a:lnTo>
                        <a:pt x="29" y="7"/>
                      </a:lnTo>
                      <a:lnTo>
                        <a:pt x="16" y="16"/>
                      </a:lnTo>
                      <a:lnTo>
                        <a:pt x="1" y="40"/>
                      </a:lnTo>
                      <a:lnTo>
                        <a:pt x="0" y="56"/>
                      </a:lnTo>
                      <a:lnTo>
                        <a:pt x="0" y="855"/>
                      </a:lnTo>
                      <a:lnTo>
                        <a:pt x="1" y="869"/>
                      </a:lnTo>
                      <a:lnTo>
                        <a:pt x="16" y="895"/>
                      </a:lnTo>
                      <a:lnTo>
                        <a:pt x="29" y="904"/>
                      </a:lnTo>
                      <a:lnTo>
                        <a:pt x="42" y="910"/>
                      </a:lnTo>
                      <a:lnTo>
                        <a:pt x="56" y="911"/>
                      </a:lnTo>
                      <a:lnTo>
                        <a:pt x="72" y="910"/>
                      </a:lnTo>
                      <a:lnTo>
                        <a:pt x="85" y="904"/>
                      </a:lnTo>
                      <a:lnTo>
                        <a:pt x="777" y="504"/>
                      </a:lnTo>
                      <a:lnTo>
                        <a:pt x="789" y="496"/>
                      </a:lnTo>
                      <a:lnTo>
                        <a:pt x="803" y="470"/>
                      </a:lnTo>
                      <a:lnTo>
                        <a:pt x="804" y="456"/>
                      </a:lnTo>
                      <a:lnTo>
                        <a:pt x="803" y="440"/>
                      </a:lnTo>
                      <a:lnTo>
                        <a:pt x="789" y="414"/>
                      </a:lnTo>
                      <a:lnTo>
                        <a:pt x="777" y="40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5" name="모서리가 둥근 직사각형 124"/>
                <p:cNvSpPr/>
                <p:nvPr/>
              </p:nvSpPr>
              <p:spPr>
                <a:xfrm>
                  <a:off x="1316685" y="6375432"/>
                  <a:ext cx="36000" cy="14504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126" name="그룹 125"/>
                <p:cNvGrpSpPr/>
                <p:nvPr/>
              </p:nvGrpSpPr>
              <p:grpSpPr>
                <a:xfrm flipH="1">
                  <a:off x="567622" y="6375432"/>
                  <a:ext cx="208503" cy="145042"/>
                  <a:chOff x="696211" y="6375432"/>
                  <a:chExt cx="208503" cy="145042"/>
                </a:xfrm>
              </p:grpSpPr>
              <p:sp>
                <p:nvSpPr>
                  <p:cNvPr id="127" name="Freeform 10"/>
                  <p:cNvSpPr>
                    <a:spLocks/>
                  </p:cNvSpPr>
                  <p:nvPr/>
                </p:nvSpPr>
                <p:spPr bwMode="auto">
                  <a:xfrm>
                    <a:off x="776426" y="6375432"/>
                    <a:ext cx="128288" cy="145042"/>
                  </a:xfrm>
                  <a:custGeom>
                    <a:avLst/>
                    <a:gdLst>
                      <a:gd name="T0" fmla="*/ 777 w 804"/>
                      <a:gd name="T1" fmla="*/ 405 h 911"/>
                      <a:gd name="T2" fmla="*/ 85 w 804"/>
                      <a:gd name="T3" fmla="*/ 7 h 911"/>
                      <a:gd name="T4" fmla="*/ 72 w 804"/>
                      <a:gd name="T5" fmla="*/ 0 h 911"/>
                      <a:gd name="T6" fmla="*/ 42 w 804"/>
                      <a:gd name="T7" fmla="*/ 0 h 911"/>
                      <a:gd name="T8" fmla="*/ 29 w 804"/>
                      <a:gd name="T9" fmla="*/ 7 h 911"/>
                      <a:gd name="T10" fmla="*/ 16 w 804"/>
                      <a:gd name="T11" fmla="*/ 16 h 911"/>
                      <a:gd name="T12" fmla="*/ 1 w 804"/>
                      <a:gd name="T13" fmla="*/ 40 h 911"/>
                      <a:gd name="T14" fmla="*/ 0 w 804"/>
                      <a:gd name="T15" fmla="*/ 56 h 911"/>
                      <a:gd name="T16" fmla="*/ 0 w 804"/>
                      <a:gd name="T17" fmla="*/ 855 h 911"/>
                      <a:gd name="T18" fmla="*/ 1 w 804"/>
                      <a:gd name="T19" fmla="*/ 869 h 911"/>
                      <a:gd name="T20" fmla="*/ 16 w 804"/>
                      <a:gd name="T21" fmla="*/ 895 h 911"/>
                      <a:gd name="T22" fmla="*/ 29 w 804"/>
                      <a:gd name="T23" fmla="*/ 904 h 911"/>
                      <a:gd name="T24" fmla="*/ 42 w 804"/>
                      <a:gd name="T25" fmla="*/ 910 h 911"/>
                      <a:gd name="T26" fmla="*/ 56 w 804"/>
                      <a:gd name="T27" fmla="*/ 911 h 911"/>
                      <a:gd name="T28" fmla="*/ 72 w 804"/>
                      <a:gd name="T29" fmla="*/ 910 h 911"/>
                      <a:gd name="T30" fmla="*/ 85 w 804"/>
                      <a:gd name="T31" fmla="*/ 904 h 911"/>
                      <a:gd name="T32" fmla="*/ 777 w 804"/>
                      <a:gd name="T33" fmla="*/ 504 h 911"/>
                      <a:gd name="T34" fmla="*/ 789 w 804"/>
                      <a:gd name="T35" fmla="*/ 496 h 911"/>
                      <a:gd name="T36" fmla="*/ 803 w 804"/>
                      <a:gd name="T37" fmla="*/ 470 h 911"/>
                      <a:gd name="T38" fmla="*/ 804 w 804"/>
                      <a:gd name="T39" fmla="*/ 456 h 911"/>
                      <a:gd name="T40" fmla="*/ 803 w 804"/>
                      <a:gd name="T41" fmla="*/ 440 h 911"/>
                      <a:gd name="T42" fmla="*/ 789 w 804"/>
                      <a:gd name="T43" fmla="*/ 414 h 911"/>
                      <a:gd name="T44" fmla="*/ 777 w 804"/>
                      <a:gd name="T45" fmla="*/ 405 h 9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</a:cxnLst>
                    <a:rect l="0" t="0" r="r" b="b"/>
                    <a:pathLst>
                      <a:path w="804" h="911">
                        <a:moveTo>
                          <a:pt x="777" y="405"/>
                        </a:moveTo>
                        <a:lnTo>
                          <a:pt x="85" y="7"/>
                        </a:lnTo>
                        <a:lnTo>
                          <a:pt x="72" y="0"/>
                        </a:lnTo>
                        <a:lnTo>
                          <a:pt x="42" y="0"/>
                        </a:lnTo>
                        <a:lnTo>
                          <a:pt x="29" y="7"/>
                        </a:lnTo>
                        <a:lnTo>
                          <a:pt x="16" y="16"/>
                        </a:lnTo>
                        <a:lnTo>
                          <a:pt x="1" y="40"/>
                        </a:lnTo>
                        <a:lnTo>
                          <a:pt x="0" y="56"/>
                        </a:lnTo>
                        <a:lnTo>
                          <a:pt x="0" y="855"/>
                        </a:lnTo>
                        <a:lnTo>
                          <a:pt x="1" y="869"/>
                        </a:lnTo>
                        <a:lnTo>
                          <a:pt x="16" y="895"/>
                        </a:lnTo>
                        <a:lnTo>
                          <a:pt x="29" y="904"/>
                        </a:lnTo>
                        <a:lnTo>
                          <a:pt x="42" y="910"/>
                        </a:lnTo>
                        <a:lnTo>
                          <a:pt x="56" y="911"/>
                        </a:lnTo>
                        <a:lnTo>
                          <a:pt x="72" y="910"/>
                        </a:lnTo>
                        <a:lnTo>
                          <a:pt x="85" y="904"/>
                        </a:lnTo>
                        <a:lnTo>
                          <a:pt x="777" y="504"/>
                        </a:lnTo>
                        <a:lnTo>
                          <a:pt x="789" y="496"/>
                        </a:lnTo>
                        <a:lnTo>
                          <a:pt x="803" y="470"/>
                        </a:lnTo>
                        <a:lnTo>
                          <a:pt x="804" y="456"/>
                        </a:lnTo>
                        <a:lnTo>
                          <a:pt x="803" y="440"/>
                        </a:lnTo>
                        <a:lnTo>
                          <a:pt x="789" y="414"/>
                        </a:lnTo>
                        <a:lnTo>
                          <a:pt x="777" y="405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12700">
                    <a:solidFill>
                      <a:schemeClr val="bg2">
                        <a:lumMod val="50000"/>
                      </a:schemeClr>
                    </a:solidFill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128" name="모서리가 둥근 직사각형 127"/>
                  <p:cNvSpPr/>
                  <p:nvPr/>
                </p:nvSpPr>
                <p:spPr>
                  <a:xfrm>
                    <a:off x="696211" y="6375432"/>
                    <a:ext cx="36000" cy="145042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 w="12700">
                    <a:solidFill>
                      <a:schemeClr val="bg2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  <p:sp>
            <p:nvSpPr>
              <p:cNvPr id="121" name="직사각형 120"/>
              <p:cNvSpPr/>
              <p:nvPr/>
            </p:nvSpPr>
            <p:spPr>
              <a:xfrm>
                <a:off x="321277" y="698825"/>
                <a:ext cx="11552822" cy="6159175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17" name="타원 116"/>
            <p:cNvSpPr/>
            <p:nvPr/>
          </p:nvSpPr>
          <p:spPr>
            <a:xfrm>
              <a:off x="10743673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8" name="타원 117"/>
            <p:cNvSpPr/>
            <p:nvPr/>
          </p:nvSpPr>
          <p:spPr>
            <a:xfrm>
              <a:off x="11045008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9" name="타원 118"/>
            <p:cNvSpPr/>
            <p:nvPr/>
          </p:nvSpPr>
          <p:spPr>
            <a:xfrm>
              <a:off x="11346343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14" name="TextBox 113"/>
          <p:cNvSpPr txBox="1"/>
          <p:nvPr/>
        </p:nvSpPr>
        <p:spPr>
          <a:xfrm>
            <a:off x="9000805" y="3269852"/>
            <a:ext cx="104582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>
                <a:solidFill>
                  <a:prstClr val="white"/>
                </a:solidFill>
              </a:rPr>
              <a:t>Check</a:t>
            </a:r>
          </a:p>
          <a:p>
            <a:pPr algn="ctr"/>
            <a:r>
              <a:rPr lang="en-US" altLang="ko-KR" sz="1050" b="1" dirty="0">
                <a:solidFill>
                  <a:prstClr val="white"/>
                </a:solidFill>
              </a:rPr>
              <a:t>point</a:t>
            </a:r>
            <a:endParaRPr lang="ko-KR" altLang="en-US" sz="1050" b="1" dirty="0">
              <a:solidFill>
                <a:prstClr val="white"/>
              </a:solidFill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8B560BBE-AA23-154E-9CAD-868EC35B00D4}"/>
              </a:ext>
            </a:extLst>
          </p:cNvPr>
          <p:cNvSpPr/>
          <p:nvPr/>
        </p:nvSpPr>
        <p:spPr>
          <a:xfrm>
            <a:off x="868480" y="225477"/>
            <a:ext cx="5456119" cy="46166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atinLnBrk="0">
              <a:defRPr/>
            </a:pPr>
            <a:r>
              <a:rPr lang="ko-KR" altLang="en-US" sz="2400" b="1" kern="0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회원 가입</a:t>
            </a:r>
            <a:r>
              <a:rPr lang="en-US" altLang="ko-KR" sz="2400" b="1" kern="0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-2</a:t>
            </a: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55327A72-3536-954C-B189-DEA77A8605B6}"/>
              </a:ext>
            </a:extLst>
          </p:cNvPr>
          <p:cNvSpPr/>
          <p:nvPr/>
        </p:nvSpPr>
        <p:spPr>
          <a:xfrm>
            <a:off x="1839046" y="6290842"/>
            <a:ext cx="1110566" cy="155490"/>
          </a:xfrm>
          <a:prstGeom prst="roundRect">
            <a:avLst>
              <a:gd name="adj" fmla="val 50000"/>
            </a:avLst>
          </a:prstGeom>
          <a:solidFill>
            <a:srgbClr val="FFCC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1824343" y="6301290"/>
            <a:ext cx="9504000" cy="145272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액자 1">
            <a:extLst>
              <a:ext uri="{FF2B5EF4-FFF2-40B4-BE49-F238E27FC236}">
                <a16:creationId xmlns:a16="http://schemas.microsoft.com/office/drawing/2014/main" id="{356FF490-67C4-304E-9273-8B0D96EAD748}"/>
              </a:ext>
            </a:extLst>
          </p:cNvPr>
          <p:cNvSpPr/>
          <p:nvPr/>
        </p:nvSpPr>
        <p:spPr>
          <a:xfrm>
            <a:off x="2171137" y="1205466"/>
            <a:ext cx="3475902" cy="4684385"/>
          </a:xfrm>
          <a:prstGeom prst="frame">
            <a:avLst>
              <a:gd name="adj1" fmla="val 247"/>
            </a:avLst>
          </a:prstGeom>
          <a:solidFill>
            <a:srgbClr val="5B59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9E038CE-2AFF-6444-B4C2-EEEE03A8A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C9E81E-876D-EF43-881F-B77069B55721}"/>
              </a:ext>
            </a:extLst>
          </p:cNvPr>
          <p:cNvSpPr txBox="1"/>
          <p:nvPr/>
        </p:nvSpPr>
        <p:spPr>
          <a:xfrm>
            <a:off x="6112345" y="1002135"/>
            <a:ext cx="4947320" cy="5118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인증코드 버튼 클릭 시 </a:t>
            </a:r>
            <a:endParaRPr kumimoji="1" lang="en-US" altLang="ko-KR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(“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입력한 이메일로 인증 코드 발송되었습니다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.”</a:t>
            </a:r>
          </a:p>
          <a:p>
            <a:pPr>
              <a:lnSpc>
                <a:spcPct val="150000"/>
              </a:lnSpc>
            </a:pP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안내 메시지 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2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초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POP UP)</a:t>
            </a:r>
          </a:p>
          <a:p>
            <a:pPr>
              <a:lnSpc>
                <a:spcPct val="150000"/>
              </a:lnSpc>
            </a:pP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 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인증코드 입력</a:t>
            </a:r>
            <a:endParaRPr kumimoji="1" lang="en-US" altLang="ko-KR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(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인증코드가 유효할 경우 </a:t>
            </a:r>
            <a:endParaRPr kumimoji="1" lang="en-US" altLang="ko-KR" sz="1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“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인증되었습니다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.”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endParaRPr kumimoji="1" lang="en-US" altLang="ko-KR" sz="1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인증코드가 유효하지 않은 경우</a:t>
            </a:r>
            <a:endParaRPr kumimoji="1" lang="en-US" altLang="ko-KR" sz="1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“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유효하지 않은 인증코드 입니다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.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인증코드 재전송 후 다시 시도해주세요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.”</a:t>
            </a:r>
          </a:p>
          <a:p>
            <a:pPr>
              <a:lnSpc>
                <a:spcPct val="150000"/>
              </a:lnSpc>
            </a:pP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안내 메시지 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2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초 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POP UP)</a:t>
            </a:r>
          </a:p>
          <a:p>
            <a:pPr>
              <a:lnSpc>
                <a:spcPct val="150000"/>
              </a:lnSpc>
            </a:pP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회원가입 버튼 클릭 시</a:t>
            </a:r>
            <a:endParaRPr kumimoji="1" lang="en-US" altLang="ko-KR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(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위의 입력란 중 공란이 있을 경우</a:t>
            </a:r>
            <a:endParaRPr kumimoji="1" lang="en-US" altLang="ko-KR" sz="1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“(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공란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)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을 입력해주세요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."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안내 메시지 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2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초 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POP UP</a:t>
            </a:r>
          </a:p>
          <a:p>
            <a:pPr>
              <a:lnSpc>
                <a:spcPct val="150000"/>
              </a:lnSpc>
            </a:pP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모든 입력 완료 되었을 경우 회원가입 완료 페이지로 이동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)</a:t>
            </a:r>
          </a:p>
        </p:txBody>
      </p:sp>
      <p:pic>
        <p:nvPicPr>
          <p:cNvPr id="27" name="그래픽 26" descr="줄 화살표: 일자형">
            <a:extLst>
              <a:ext uri="{FF2B5EF4-FFF2-40B4-BE49-F238E27FC236}">
                <a16:creationId xmlns:a16="http://schemas.microsoft.com/office/drawing/2014/main" id="{0055EDEC-C8F9-274E-8527-4C2B9B475F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40273" y="1263539"/>
            <a:ext cx="226268" cy="226268"/>
          </a:xfrm>
          <a:prstGeom prst="rect">
            <a:avLst/>
          </a:prstGeom>
        </p:spPr>
      </p:pic>
      <p:pic>
        <p:nvPicPr>
          <p:cNvPr id="28" name="그래픽 27" descr="집">
            <a:extLst>
              <a:ext uri="{FF2B5EF4-FFF2-40B4-BE49-F238E27FC236}">
                <a16:creationId xmlns:a16="http://schemas.microsoft.com/office/drawing/2014/main" id="{59CFF052-B20C-8B46-B79F-1CC787C65F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78573" y="1251182"/>
            <a:ext cx="226268" cy="226268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041D903A-5977-CD41-B9BF-85B2CC0F1CC0}"/>
              </a:ext>
            </a:extLst>
          </p:cNvPr>
          <p:cNvSpPr txBox="1"/>
          <p:nvPr/>
        </p:nvSpPr>
        <p:spPr>
          <a:xfrm>
            <a:off x="3352529" y="1305141"/>
            <a:ext cx="1140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회원 가입</a:t>
            </a:r>
            <a:endParaRPr kumimoji="1" lang="ko-Kore-KR" altLang="en-US" b="1" dirty="0">
              <a:solidFill>
                <a:srgbClr val="5B595A"/>
              </a:solidFill>
              <a:latin typeface="Gmarket Sans TTF" panose="02000000000000000000" pitchFamily="2" charset="-128"/>
              <a:ea typeface="Gmarket Sans TTF" panose="02000000000000000000" pitchFamily="2" charset="-128"/>
            </a:endParaRPr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84EB9BFB-B2AB-9942-A7EE-DE986C61AF51}"/>
              </a:ext>
            </a:extLst>
          </p:cNvPr>
          <p:cNvSpPr/>
          <p:nvPr/>
        </p:nvSpPr>
        <p:spPr>
          <a:xfrm>
            <a:off x="2583449" y="5412375"/>
            <a:ext cx="2678215" cy="355908"/>
          </a:xfrm>
          <a:prstGeom prst="roundRect">
            <a:avLst/>
          </a:prstGeom>
          <a:solidFill>
            <a:srgbClr val="9CC4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r>
              <a:rPr kumimoji="1" lang="ko-KR" altLang="en-US" sz="13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회원 가입</a:t>
            </a:r>
            <a:endParaRPr kumimoji="1" lang="ko-Kore-KR" altLang="en-US" sz="1300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7EC01C2-96D9-C345-AB80-0A65A39E9FAE}"/>
              </a:ext>
            </a:extLst>
          </p:cNvPr>
          <p:cNvSpPr txBox="1"/>
          <p:nvPr/>
        </p:nvSpPr>
        <p:spPr>
          <a:xfrm>
            <a:off x="2278205" y="1653876"/>
            <a:ext cx="966931" cy="34682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50000"/>
              </a:lnSpc>
            </a:pP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이름</a:t>
            </a:r>
            <a:endParaRPr kumimoji="1" lang="en-US" altLang="ko-Kore-KR" sz="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250000"/>
              </a:lnSpc>
            </a:pPr>
            <a:r>
              <a:rPr kumimoji="1" lang="en-US" altLang="ko-Kore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ID</a:t>
            </a:r>
          </a:p>
          <a:p>
            <a:pPr>
              <a:lnSpc>
                <a:spcPct val="2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PW</a:t>
            </a:r>
          </a:p>
          <a:p>
            <a:pPr>
              <a:lnSpc>
                <a:spcPct val="2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PW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확인</a:t>
            </a:r>
            <a:endParaRPr kumimoji="1" lang="en-US" altLang="ko-KR" sz="1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2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E-MAIL</a:t>
            </a:r>
          </a:p>
          <a:p>
            <a:pPr>
              <a:lnSpc>
                <a:spcPct val="250000"/>
              </a:lnSpc>
            </a:pP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인증코드</a:t>
            </a:r>
            <a:endParaRPr kumimoji="1" lang="en-US" altLang="ko-KR" sz="1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DE1FAF69-702B-1E48-B1D4-80C3A5437E63}"/>
              </a:ext>
            </a:extLst>
          </p:cNvPr>
          <p:cNvCxnSpPr>
            <a:cxnSpLocks/>
          </p:cNvCxnSpPr>
          <p:nvPr/>
        </p:nvCxnSpPr>
        <p:spPr>
          <a:xfrm>
            <a:off x="3264376" y="2251558"/>
            <a:ext cx="2114197" cy="0"/>
          </a:xfrm>
          <a:prstGeom prst="line">
            <a:avLst/>
          </a:prstGeom>
          <a:ln>
            <a:solidFill>
              <a:srgbClr val="A5A6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542D5450-D7A3-6546-A2B3-677C7D4E4A8D}"/>
              </a:ext>
            </a:extLst>
          </p:cNvPr>
          <p:cNvCxnSpPr>
            <a:cxnSpLocks/>
          </p:cNvCxnSpPr>
          <p:nvPr/>
        </p:nvCxnSpPr>
        <p:spPr>
          <a:xfrm>
            <a:off x="3264375" y="2823021"/>
            <a:ext cx="1394122" cy="0"/>
          </a:xfrm>
          <a:prstGeom prst="line">
            <a:avLst/>
          </a:prstGeom>
          <a:ln>
            <a:solidFill>
              <a:srgbClr val="A5A6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[R] 36">
            <a:extLst>
              <a:ext uri="{FF2B5EF4-FFF2-40B4-BE49-F238E27FC236}">
                <a16:creationId xmlns:a16="http://schemas.microsoft.com/office/drawing/2014/main" id="{20AE4C31-4874-BB48-8464-993FF59EE822}"/>
              </a:ext>
            </a:extLst>
          </p:cNvPr>
          <p:cNvCxnSpPr>
            <a:cxnSpLocks/>
          </p:cNvCxnSpPr>
          <p:nvPr/>
        </p:nvCxnSpPr>
        <p:spPr>
          <a:xfrm>
            <a:off x="3264375" y="3389819"/>
            <a:ext cx="2114197" cy="0"/>
          </a:xfrm>
          <a:prstGeom prst="line">
            <a:avLst/>
          </a:prstGeom>
          <a:ln>
            <a:solidFill>
              <a:srgbClr val="A5A6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[R] 37">
            <a:extLst>
              <a:ext uri="{FF2B5EF4-FFF2-40B4-BE49-F238E27FC236}">
                <a16:creationId xmlns:a16="http://schemas.microsoft.com/office/drawing/2014/main" id="{F9C6AEAF-BBED-6A4D-B394-CFE6556FD735}"/>
              </a:ext>
            </a:extLst>
          </p:cNvPr>
          <p:cNvCxnSpPr>
            <a:cxnSpLocks/>
          </p:cNvCxnSpPr>
          <p:nvPr/>
        </p:nvCxnSpPr>
        <p:spPr>
          <a:xfrm>
            <a:off x="3264374" y="3934881"/>
            <a:ext cx="2114197" cy="0"/>
          </a:xfrm>
          <a:prstGeom prst="line">
            <a:avLst/>
          </a:prstGeom>
          <a:ln>
            <a:solidFill>
              <a:srgbClr val="A5A6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[R] 38">
            <a:extLst>
              <a:ext uri="{FF2B5EF4-FFF2-40B4-BE49-F238E27FC236}">
                <a16:creationId xmlns:a16="http://schemas.microsoft.com/office/drawing/2014/main" id="{C7032D34-548D-9A45-AB21-96E1143EDA77}"/>
              </a:ext>
            </a:extLst>
          </p:cNvPr>
          <p:cNvCxnSpPr>
            <a:cxnSpLocks/>
          </p:cNvCxnSpPr>
          <p:nvPr/>
        </p:nvCxnSpPr>
        <p:spPr>
          <a:xfrm>
            <a:off x="3264373" y="4492296"/>
            <a:ext cx="1440412" cy="0"/>
          </a:xfrm>
          <a:prstGeom prst="line">
            <a:avLst/>
          </a:prstGeom>
          <a:ln>
            <a:solidFill>
              <a:srgbClr val="A5A6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824F2A4F-C4E5-C048-BB11-012F6C5BFEAF}"/>
              </a:ext>
            </a:extLst>
          </p:cNvPr>
          <p:cNvCxnSpPr>
            <a:cxnSpLocks/>
          </p:cNvCxnSpPr>
          <p:nvPr/>
        </p:nvCxnSpPr>
        <p:spPr>
          <a:xfrm>
            <a:off x="3264372" y="5062073"/>
            <a:ext cx="1459650" cy="0"/>
          </a:xfrm>
          <a:prstGeom prst="line">
            <a:avLst/>
          </a:prstGeom>
          <a:ln>
            <a:solidFill>
              <a:srgbClr val="A5A6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4716581A-E92D-BD47-85A4-93B2F6A58B48}"/>
              </a:ext>
            </a:extLst>
          </p:cNvPr>
          <p:cNvSpPr/>
          <p:nvPr/>
        </p:nvSpPr>
        <p:spPr>
          <a:xfrm>
            <a:off x="4704785" y="2507500"/>
            <a:ext cx="673784" cy="317945"/>
          </a:xfrm>
          <a:prstGeom prst="roundRect">
            <a:avLst/>
          </a:prstGeom>
          <a:solidFill>
            <a:srgbClr val="FFCC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z="8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중복확인</a:t>
            </a:r>
          </a:p>
        </p:txBody>
      </p:sp>
      <p:sp>
        <p:nvSpPr>
          <p:cNvPr id="42" name="모서리가 둥근 직사각형 41">
            <a:extLst>
              <a:ext uri="{FF2B5EF4-FFF2-40B4-BE49-F238E27FC236}">
                <a16:creationId xmlns:a16="http://schemas.microsoft.com/office/drawing/2014/main" id="{873C0165-6246-D047-962A-97B8B10E651D}"/>
              </a:ext>
            </a:extLst>
          </p:cNvPr>
          <p:cNvSpPr/>
          <p:nvPr/>
        </p:nvSpPr>
        <p:spPr>
          <a:xfrm>
            <a:off x="4724022" y="4168924"/>
            <a:ext cx="673784" cy="317945"/>
          </a:xfrm>
          <a:prstGeom prst="roundRect">
            <a:avLst/>
          </a:prstGeom>
          <a:solidFill>
            <a:srgbClr val="FFCC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z="8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인증코드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4831096-521D-A442-9AA3-0313D0DAD1F4}"/>
              </a:ext>
            </a:extLst>
          </p:cNvPr>
          <p:cNvSpPr txBox="1"/>
          <p:nvPr/>
        </p:nvSpPr>
        <p:spPr>
          <a:xfrm>
            <a:off x="3206261" y="3384922"/>
            <a:ext cx="2061783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7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8</a:t>
            </a:r>
            <a:r>
              <a:rPr kumimoji="1" lang="ko-KR" altLang="en-US" sz="7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자 이상 </a:t>
            </a:r>
            <a:r>
              <a:rPr kumimoji="1" lang="en-US" altLang="ko-KR" sz="7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16</a:t>
            </a:r>
            <a:r>
              <a:rPr kumimoji="1" lang="ko-KR" altLang="en-US" sz="7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자 이하의 영문</a:t>
            </a:r>
            <a:r>
              <a:rPr kumimoji="1" lang="en-US" altLang="ko-KR" sz="7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 </a:t>
            </a:r>
            <a:r>
              <a:rPr kumimoji="1" lang="ko-KR" altLang="en-US" sz="7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숫자</a:t>
            </a:r>
            <a:r>
              <a:rPr kumimoji="1" lang="en-US" altLang="ko-KR" sz="7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 </a:t>
            </a:r>
            <a:r>
              <a:rPr kumimoji="1" lang="ko-KR" altLang="en-US" sz="7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특수문자 조합</a:t>
            </a:r>
            <a:endParaRPr kumimoji="1" lang="ko-Kore-KR" altLang="en-US" sz="700" dirty="0">
              <a:solidFill>
                <a:srgbClr val="A5A6A7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50FDF0E-E77F-8F46-A5F8-0A441585BC82}"/>
              </a:ext>
            </a:extLst>
          </p:cNvPr>
          <p:cNvSpPr txBox="1"/>
          <p:nvPr/>
        </p:nvSpPr>
        <p:spPr>
          <a:xfrm>
            <a:off x="3243027" y="3943457"/>
            <a:ext cx="716863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700" dirty="0">
                <a:solidFill>
                  <a:srgbClr val="9CC4E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일치</a:t>
            </a:r>
            <a:r>
              <a:rPr kumimoji="1" lang="ko-KR" altLang="en-US" sz="7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kumimoji="1" lang="en-US" altLang="ko-KR" sz="7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/ </a:t>
            </a:r>
            <a:r>
              <a:rPr kumimoji="1" lang="ko-KR" altLang="en-US" sz="700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불일치</a:t>
            </a:r>
            <a:endParaRPr kumimoji="1" lang="ko-Kore-KR" altLang="en-US" sz="700" dirty="0">
              <a:solidFill>
                <a:srgbClr val="FD819E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45" name="모서리가 둥근 직사각형 44">
            <a:extLst>
              <a:ext uri="{FF2B5EF4-FFF2-40B4-BE49-F238E27FC236}">
                <a16:creationId xmlns:a16="http://schemas.microsoft.com/office/drawing/2014/main" id="{BD36EF12-483E-BA42-9EB1-D311EB300D48}"/>
              </a:ext>
            </a:extLst>
          </p:cNvPr>
          <p:cNvSpPr/>
          <p:nvPr/>
        </p:nvSpPr>
        <p:spPr>
          <a:xfrm>
            <a:off x="4724022" y="4742810"/>
            <a:ext cx="673784" cy="317945"/>
          </a:xfrm>
          <a:prstGeom prst="roundRect">
            <a:avLst/>
          </a:prstGeom>
          <a:solidFill>
            <a:srgbClr val="FFCC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z="8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확인</a:t>
            </a:r>
          </a:p>
        </p:txBody>
      </p:sp>
    </p:spTree>
    <p:extLst>
      <p:ext uri="{BB962C8B-B14F-4D97-AF65-F5344CB8AC3E}">
        <p14:creationId xmlns:p14="http://schemas.microsoft.com/office/powerpoint/2010/main" val="19653560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그룹 114"/>
          <p:cNvGrpSpPr/>
          <p:nvPr/>
        </p:nvGrpSpPr>
        <p:grpSpPr>
          <a:xfrm>
            <a:off x="319588" y="158825"/>
            <a:ext cx="11552822" cy="6699175"/>
            <a:chOff x="321277" y="158825"/>
            <a:chExt cx="11552822" cy="6699175"/>
          </a:xfrm>
        </p:grpSpPr>
        <p:grpSp>
          <p:nvGrpSpPr>
            <p:cNvPr id="116" name="그룹 115"/>
            <p:cNvGrpSpPr/>
            <p:nvPr/>
          </p:nvGrpSpPr>
          <p:grpSpPr>
            <a:xfrm>
              <a:off x="321277" y="158825"/>
              <a:ext cx="11552822" cy="6699175"/>
              <a:chOff x="321277" y="158825"/>
              <a:chExt cx="11552822" cy="6699175"/>
            </a:xfrm>
          </p:grpSpPr>
          <p:sp>
            <p:nvSpPr>
              <p:cNvPr id="120" name="양쪽 모서리가 둥근 사각형 119"/>
              <p:cNvSpPr/>
              <p:nvPr/>
            </p:nvSpPr>
            <p:spPr>
              <a:xfrm>
                <a:off x="321277" y="158825"/>
                <a:ext cx="11552822" cy="540000"/>
              </a:xfrm>
              <a:prstGeom prst="round2SameRect">
                <a:avLst>
                  <a:gd name="adj1" fmla="val 30688"/>
                  <a:gd name="adj2" fmla="val 0"/>
                </a:avLst>
              </a:prstGeom>
              <a:solidFill>
                <a:srgbClr val="FFCCCC"/>
              </a:solidFill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22" name="그룹 121"/>
              <p:cNvGrpSpPr/>
              <p:nvPr/>
            </p:nvGrpSpPr>
            <p:grpSpPr>
              <a:xfrm>
                <a:off x="567622" y="6301290"/>
                <a:ext cx="955185" cy="145042"/>
                <a:chOff x="567622" y="6375432"/>
                <a:chExt cx="955185" cy="145042"/>
              </a:xfrm>
            </p:grpSpPr>
            <p:sp>
              <p:nvSpPr>
                <p:cNvPr id="123" name="Freeform 10"/>
                <p:cNvSpPr>
                  <a:spLocks/>
                </p:cNvSpPr>
                <p:nvPr/>
              </p:nvSpPr>
              <p:spPr bwMode="auto">
                <a:xfrm>
                  <a:off x="1000116" y="6375432"/>
                  <a:ext cx="128288" cy="145042"/>
                </a:xfrm>
                <a:custGeom>
                  <a:avLst/>
                  <a:gdLst>
                    <a:gd name="T0" fmla="*/ 777 w 804"/>
                    <a:gd name="T1" fmla="*/ 405 h 911"/>
                    <a:gd name="T2" fmla="*/ 85 w 804"/>
                    <a:gd name="T3" fmla="*/ 7 h 911"/>
                    <a:gd name="T4" fmla="*/ 72 w 804"/>
                    <a:gd name="T5" fmla="*/ 0 h 911"/>
                    <a:gd name="T6" fmla="*/ 42 w 804"/>
                    <a:gd name="T7" fmla="*/ 0 h 911"/>
                    <a:gd name="T8" fmla="*/ 29 w 804"/>
                    <a:gd name="T9" fmla="*/ 7 h 911"/>
                    <a:gd name="T10" fmla="*/ 16 w 804"/>
                    <a:gd name="T11" fmla="*/ 16 h 911"/>
                    <a:gd name="T12" fmla="*/ 1 w 804"/>
                    <a:gd name="T13" fmla="*/ 40 h 911"/>
                    <a:gd name="T14" fmla="*/ 0 w 804"/>
                    <a:gd name="T15" fmla="*/ 56 h 911"/>
                    <a:gd name="T16" fmla="*/ 0 w 804"/>
                    <a:gd name="T17" fmla="*/ 855 h 911"/>
                    <a:gd name="T18" fmla="*/ 1 w 804"/>
                    <a:gd name="T19" fmla="*/ 869 h 911"/>
                    <a:gd name="T20" fmla="*/ 16 w 804"/>
                    <a:gd name="T21" fmla="*/ 895 h 911"/>
                    <a:gd name="T22" fmla="*/ 29 w 804"/>
                    <a:gd name="T23" fmla="*/ 904 h 911"/>
                    <a:gd name="T24" fmla="*/ 42 w 804"/>
                    <a:gd name="T25" fmla="*/ 910 h 911"/>
                    <a:gd name="T26" fmla="*/ 56 w 804"/>
                    <a:gd name="T27" fmla="*/ 911 h 911"/>
                    <a:gd name="T28" fmla="*/ 72 w 804"/>
                    <a:gd name="T29" fmla="*/ 910 h 911"/>
                    <a:gd name="T30" fmla="*/ 85 w 804"/>
                    <a:gd name="T31" fmla="*/ 904 h 911"/>
                    <a:gd name="T32" fmla="*/ 777 w 804"/>
                    <a:gd name="T33" fmla="*/ 504 h 911"/>
                    <a:gd name="T34" fmla="*/ 789 w 804"/>
                    <a:gd name="T35" fmla="*/ 496 h 911"/>
                    <a:gd name="T36" fmla="*/ 803 w 804"/>
                    <a:gd name="T37" fmla="*/ 470 h 911"/>
                    <a:gd name="T38" fmla="*/ 804 w 804"/>
                    <a:gd name="T39" fmla="*/ 456 h 911"/>
                    <a:gd name="T40" fmla="*/ 803 w 804"/>
                    <a:gd name="T41" fmla="*/ 440 h 911"/>
                    <a:gd name="T42" fmla="*/ 789 w 804"/>
                    <a:gd name="T43" fmla="*/ 414 h 911"/>
                    <a:gd name="T44" fmla="*/ 777 w 804"/>
                    <a:gd name="T45" fmla="*/ 405 h 9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04" h="911">
                      <a:moveTo>
                        <a:pt x="777" y="405"/>
                      </a:moveTo>
                      <a:lnTo>
                        <a:pt x="85" y="7"/>
                      </a:lnTo>
                      <a:lnTo>
                        <a:pt x="72" y="0"/>
                      </a:lnTo>
                      <a:lnTo>
                        <a:pt x="42" y="0"/>
                      </a:lnTo>
                      <a:lnTo>
                        <a:pt x="29" y="7"/>
                      </a:lnTo>
                      <a:lnTo>
                        <a:pt x="16" y="16"/>
                      </a:lnTo>
                      <a:lnTo>
                        <a:pt x="1" y="40"/>
                      </a:lnTo>
                      <a:lnTo>
                        <a:pt x="0" y="56"/>
                      </a:lnTo>
                      <a:lnTo>
                        <a:pt x="0" y="855"/>
                      </a:lnTo>
                      <a:lnTo>
                        <a:pt x="1" y="869"/>
                      </a:lnTo>
                      <a:lnTo>
                        <a:pt x="16" y="895"/>
                      </a:lnTo>
                      <a:lnTo>
                        <a:pt x="29" y="904"/>
                      </a:lnTo>
                      <a:lnTo>
                        <a:pt x="42" y="910"/>
                      </a:lnTo>
                      <a:lnTo>
                        <a:pt x="56" y="911"/>
                      </a:lnTo>
                      <a:lnTo>
                        <a:pt x="72" y="910"/>
                      </a:lnTo>
                      <a:lnTo>
                        <a:pt x="85" y="904"/>
                      </a:lnTo>
                      <a:lnTo>
                        <a:pt x="777" y="504"/>
                      </a:lnTo>
                      <a:lnTo>
                        <a:pt x="789" y="496"/>
                      </a:lnTo>
                      <a:lnTo>
                        <a:pt x="803" y="470"/>
                      </a:lnTo>
                      <a:lnTo>
                        <a:pt x="804" y="456"/>
                      </a:lnTo>
                      <a:lnTo>
                        <a:pt x="803" y="440"/>
                      </a:lnTo>
                      <a:lnTo>
                        <a:pt x="789" y="414"/>
                      </a:lnTo>
                      <a:lnTo>
                        <a:pt x="777" y="405"/>
                      </a:lnTo>
                      <a:close/>
                    </a:path>
                  </a:pathLst>
                </a:custGeom>
                <a:solidFill>
                  <a:srgbClr val="FFCCCC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4" name="Freeform 10"/>
                <p:cNvSpPr>
                  <a:spLocks/>
                </p:cNvSpPr>
                <p:nvPr/>
              </p:nvSpPr>
              <p:spPr bwMode="auto">
                <a:xfrm>
                  <a:off x="1394519" y="6375432"/>
                  <a:ext cx="128288" cy="145042"/>
                </a:xfrm>
                <a:custGeom>
                  <a:avLst/>
                  <a:gdLst>
                    <a:gd name="T0" fmla="*/ 777 w 804"/>
                    <a:gd name="T1" fmla="*/ 405 h 911"/>
                    <a:gd name="T2" fmla="*/ 85 w 804"/>
                    <a:gd name="T3" fmla="*/ 7 h 911"/>
                    <a:gd name="T4" fmla="*/ 72 w 804"/>
                    <a:gd name="T5" fmla="*/ 0 h 911"/>
                    <a:gd name="T6" fmla="*/ 42 w 804"/>
                    <a:gd name="T7" fmla="*/ 0 h 911"/>
                    <a:gd name="T8" fmla="*/ 29 w 804"/>
                    <a:gd name="T9" fmla="*/ 7 h 911"/>
                    <a:gd name="T10" fmla="*/ 16 w 804"/>
                    <a:gd name="T11" fmla="*/ 16 h 911"/>
                    <a:gd name="T12" fmla="*/ 1 w 804"/>
                    <a:gd name="T13" fmla="*/ 40 h 911"/>
                    <a:gd name="T14" fmla="*/ 0 w 804"/>
                    <a:gd name="T15" fmla="*/ 56 h 911"/>
                    <a:gd name="T16" fmla="*/ 0 w 804"/>
                    <a:gd name="T17" fmla="*/ 855 h 911"/>
                    <a:gd name="T18" fmla="*/ 1 w 804"/>
                    <a:gd name="T19" fmla="*/ 869 h 911"/>
                    <a:gd name="T20" fmla="*/ 16 w 804"/>
                    <a:gd name="T21" fmla="*/ 895 h 911"/>
                    <a:gd name="T22" fmla="*/ 29 w 804"/>
                    <a:gd name="T23" fmla="*/ 904 h 911"/>
                    <a:gd name="T24" fmla="*/ 42 w 804"/>
                    <a:gd name="T25" fmla="*/ 910 h 911"/>
                    <a:gd name="T26" fmla="*/ 56 w 804"/>
                    <a:gd name="T27" fmla="*/ 911 h 911"/>
                    <a:gd name="T28" fmla="*/ 72 w 804"/>
                    <a:gd name="T29" fmla="*/ 910 h 911"/>
                    <a:gd name="T30" fmla="*/ 85 w 804"/>
                    <a:gd name="T31" fmla="*/ 904 h 911"/>
                    <a:gd name="T32" fmla="*/ 777 w 804"/>
                    <a:gd name="T33" fmla="*/ 504 h 911"/>
                    <a:gd name="T34" fmla="*/ 789 w 804"/>
                    <a:gd name="T35" fmla="*/ 496 h 911"/>
                    <a:gd name="T36" fmla="*/ 803 w 804"/>
                    <a:gd name="T37" fmla="*/ 470 h 911"/>
                    <a:gd name="T38" fmla="*/ 804 w 804"/>
                    <a:gd name="T39" fmla="*/ 456 h 911"/>
                    <a:gd name="T40" fmla="*/ 803 w 804"/>
                    <a:gd name="T41" fmla="*/ 440 h 911"/>
                    <a:gd name="T42" fmla="*/ 789 w 804"/>
                    <a:gd name="T43" fmla="*/ 414 h 911"/>
                    <a:gd name="T44" fmla="*/ 777 w 804"/>
                    <a:gd name="T45" fmla="*/ 405 h 9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04" h="911">
                      <a:moveTo>
                        <a:pt x="777" y="405"/>
                      </a:moveTo>
                      <a:lnTo>
                        <a:pt x="85" y="7"/>
                      </a:lnTo>
                      <a:lnTo>
                        <a:pt x="72" y="0"/>
                      </a:lnTo>
                      <a:lnTo>
                        <a:pt x="42" y="0"/>
                      </a:lnTo>
                      <a:lnTo>
                        <a:pt x="29" y="7"/>
                      </a:lnTo>
                      <a:lnTo>
                        <a:pt x="16" y="16"/>
                      </a:lnTo>
                      <a:lnTo>
                        <a:pt x="1" y="40"/>
                      </a:lnTo>
                      <a:lnTo>
                        <a:pt x="0" y="56"/>
                      </a:lnTo>
                      <a:lnTo>
                        <a:pt x="0" y="855"/>
                      </a:lnTo>
                      <a:lnTo>
                        <a:pt x="1" y="869"/>
                      </a:lnTo>
                      <a:lnTo>
                        <a:pt x="16" y="895"/>
                      </a:lnTo>
                      <a:lnTo>
                        <a:pt x="29" y="904"/>
                      </a:lnTo>
                      <a:lnTo>
                        <a:pt x="42" y="910"/>
                      </a:lnTo>
                      <a:lnTo>
                        <a:pt x="56" y="911"/>
                      </a:lnTo>
                      <a:lnTo>
                        <a:pt x="72" y="910"/>
                      </a:lnTo>
                      <a:lnTo>
                        <a:pt x="85" y="904"/>
                      </a:lnTo>
                      <a:lnTo>
                        <a:pt x="777" y="504"/>
                      </a:lnTo>
                      <a:lnTo>
                        <a:pt x="789" y="496"/>
                      </a:lnTo>
                      <a:lnTo>
                        <a:pt x="803" y="470"/>
                      </a:lnTo>
                      <a:lnTo>
                        <a:pt x="804" y="456"/>
                      </a:lnTo>
                      <a:lnTo>
                        <a:pt x="803" y="440"/>
                      </a:lnTo>
                      <a:lnTo>
                        <a:pt x="789" y="414"/>
                      </a:lnTo>
                      <a:lnTo>
                        <a:pt x="777" y="40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5" name="모서리가 둥근 직사각형 124"/>
                <p:cNvSpPr/>
                <p:nvPr/>
              </p:nvSpPr>
              <p:spPr>
                <a:xfrm>
                  <a:off x="1316685" y="6375432"/>
                  <a:ext cx="36000" cy="14504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126" name="그룹 125"/>
                <p:cNvGrpSpPr/>
                <p:nvPr/>
              </p:nvGrpSpPr>
              <p:grpSpPr>
                <a:xfrm flipH="1">
                  <a:off x="567622" y="6375432"/>
                  <a:ext cx="208503" cy="145042"/>
                  <a:chOff x="696211" y="6375432"/>
                  <a:chExt cx="208503" cy="145042"/>
                </a:xfrm>
              </p:grpSpPr>
              <p:sp>
                <p:nvSpPr>
                  <p:cNvPr id="127" name="Freeform 10"/>
                  <p:cNvSpPr>
                    <a:spLocks/>
                  </p:cNvSpPr>
                  <p:nvPr/>
                </p:nvSpPr>
                <p:spPr bwMode="auto">
                  <a:xfrm>
                    <a:off x="776426" y="6375432"/>
                    <a:ext cx="128288" cy="145042"/>
                  </a:xfrm>
                  <a:custGeom>
                    <a:avLst/>
                    <a:gdLst>
                      <a:gd name="T0" fmla="*/ 777 w 804"/>
                      <a:gd name="T1" fmla="*/ 405 h 911"/>
                      <a:gd name="T2" fmla="*/ 85 w 804"/>
                      <a:gd name="T3" fmla="*/ 7 h 911"/>
                      <a:gd name="T4" fmla="*/ 72 w 804"/>
                      <a:gd name="T5" fmla="*/ 0 h 911"/>
                      <a:gd name="T6" fmla="*/ 42 w 804"/>
                      <a:gd name="T7" fmla="*/ 0 h 911"/>
                      <a:gd name="T8" fmla="*/ 29 w 804"/>
                      <a:gd name="T9" fmla="*/ 7 h 911"/>
                      <a:gd name="T10" fmla="*/ 16 w 804"/>
                      <a:gd name="T11" fmla="*/ 16 h 911"/>
                      <a:gd name="T12" fmla="*/ 1 w 804"/>
                      <a:gd name="T13" fmla="*/ 40 h 911"/>
                      <a:gd name="T14" fmla="*/ 0 w 804"/>
                      <a:gd name="T15" fmla="*/ 56 h 911"/>
                      <a:gd name="T16" fmla="*/ 0 w 804"/>
                      <a:gd name="T17" fmla="*/ 855 h 911"/>
                      <a:gd name="T18" fmla="*/ 1 w 804"/>
                      <a:gd name="T19" fmla="*/ 869 h 911"/>
                      <a:gd name="T20" fmla="*/ 16 w 804"/>
                      <a:gd name="T21" fmla="*/ 895 h 911"/>
                      <a:gd name="T22" fmla="*/ 29 w 804"/>
                      <a:gd name="T23" fmla="*/ 904 h 911"/>
                      <a:gd name="T24" fmla="*/ 42 w 804"/>
                      <a:gd name="T25" fmla="*/ 910 h 911"/>
                      <a:gd name="T26" fmla="*/ 56 w 804"/>
                      <a:gd name="T27" fmla="*/ 911 h 911"/>
                      <a:gd name="T28" fmla="*/ 72 w 804"/>
                      <a:gd name="T29" fmla="*/ 910 h 911"/>
                      <a:gd name="T30" fmla="*/ 85 w 804"/>
                      <a:gd name="T31" fmla="*/ 904 h 911"/>
                      <a:gd name="T32" fmla="*/ 777 w 804"/>
                      <a:gd name="T33" fmla="*/ 504 h 911"/>
                      <a:gd name="T34" fmla="*/ 789 w 804"/>
                      <a:gd name="T35" fmla="*/ 496 h 911"/>
                      <a:gd name="T36" fmla="*/ 803 w 804"/>
                      <a:gd name="T37" fmla="*/ 470 h 911"/>
                      <a:gd name="T38" fmla="*/ 804 w 804"/>
                      <a:gd name="T39" fmla="*/ 456 h 911"/>
                      <a:gd name="T40" fmla="*/ 803 w 804"/>
                      <a:gd name="T41" fmla="*/ 440 h 911"/>
                      <a:gd name="T42" fmla="*/ 789 w 804"/>
                      <a:gd name="T43" fmla="*/ 414 h 911"/>
                      <a:gd name="T44" fmla="*/ 777 w 804"/>
                      <a:gd name="T45" fmla="*/ 405 h 9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</a:cxnLst>
                    <a:rect l="0" t="0" r="r" b="b"/>
                    <a:pathLst>
                      <a:path w="804" h="911">
                        <a:moveTo>
                          <a:pt x="777" y="405"/>
                        </a:moveTo>
                        <a:lnTo>
                          <a:pt x="85" y="7"/>
                        </a:lnTo>
                        <a:lnTo>
                          <a:pt x="72" y="0"/>
                        </a:lnTo>
                        <a:lnTo>
                          <a:pt x="42" y="0"/>
                        </a:lnTo>
                        <a:lnTo>
                          <a:pt x="29" y="7"/>
                        </a:lnTo>
                        <a:lnTo>
                          <a:pt x="16" y="16"/>
                        </a:lnTo>
                        <a:lnTo>
                          <a:pt x="1" y="40"/>
                        </a:lnTo>
                        <a:lnTo>
                          <a:pt x="0" y="56"/>
                        </a:lnTo>
                        <a:lnTo>
                          <a:pt x="0" y="855"/>
                        </a:lnTo>
                        <a:lnTo>
                          <a:pt x="1" y="869"/>
                        </a:lnTo>
                        <a:lnTo>
                          <a:pt x="16" y="895"/>
                        </a:lnTo>
                        <a:lnTo>
                          <a:pt x="29" y="904"/>
                        </a:lnTo>
                        <a:lnTo>
                          <a:pt x="42" y="910"/>
                        </a:lnTo>
                        <a:lnTo>
                          <a:pt x="56" y="911"/>
                        </a:lnTo>
                        <a:lnTo>
                          <a:pt x="72" y="910"/>
                        </a:lnTo>
                        <a:lnTo>
                          <a:pt x="85" y="904"/>
                        </a:lnTo>
                        <a:lnTo>
                          <a:pt x="777" y="504"/>
                        </a:lnTo>
                        <a:lnTo>
                          <a:pt x="789" y="496"/>
                        </a:lnTo>
                        <a:lnTo>
                          <a:pt x="803" y="470"/>
                        </a:lnTo>
                        <a:lnTo>
                          <a:pt x="804" y="456"/>
                        </a:lnTo>
                        <a:lnTo>
                          <a:pt x="803" y="440"/>
                        </a:lnTo>
                        <a:lnTo>
                          <a:pt x="789" y="414"/>
                        </a:lnTo>
                        <a:lnTo>
                          <a:pt x="777" y="405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12700">
                    <a:solidFill>
                      <a:schemeClr val="bg2">
                        <a:lumMod val="50000"/>
                      </a:schemeClr>
                    </a:solidFill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128" name="모서리가 둥근 직사각형 127"/>
                  <p:cNvSpPr/>
                  <p:nvPr/>
                </p:nvSpPr>
                <p:spPr>
                  <a:xfrm>
                    <a:off x="696211" y="6375432"/>
                    <a:ext cx="36000" cy="145042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 w="12700">
                    <a:solidFill>
                      <a:schemeClr val="bg2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  <p:sp>
            <p:nvSpPr>
              <p:cNvPr id="121" name="직사각형 120"/>
              <p:cNvSpPr/>
              <p:nvPr/>
            </p:nvSpPr>
            <p:spPr>
              <a:xfrm>
                <a:off x="321277" y="698825"/>
                <a:ext cx="11552822" cy="6159175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17" name="타원 116"/>
            <p:cNvSpPr/>
            <p:nvPr/>
          </p:nvSpPr>
          <p:spPr>
            <a:xfrm>
              <a:off x="10743673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8" name="타원 117"/>
            <p:cNvSpPr/>
            <p:nvPr/>
          </p:nvSpPr>
          <p:spPr>
            <a:xfrm>
              <a:off x="11045008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9" name="타원 118"/>
            <p:cNvSpPr/>
            <p:nvPr/>
          </p:nvSpPr>
          <p:spPr>
            <a:xfrm>
              <a:off x="11346343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14" name="TextBox 113"/>
          <p:cNvSpPr txBox="1"/>
          <p:nvPr/>
        </p:nvSpPr>
        <p:spPr>
          <a:xfrm>
            <a:off x="9000805" y="3269852"/>
            <a:ext cx="104582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>
                <a:solidFill>
                  <a:prstClr val="white"/>
                </a:solidFill>
              </a:rPr>
              <a:t>Check</a:t>
            </a:r>
          </a:p>
          <a:p>
            <a:pPr algn="ctr"/>
            <a:r>
              <a:rPr lang="en-US" altLang="ko-KR" sz="1050" b="1" dirty="0">
                <a:solidFill>
                  <a:prstClr val="white"/>
                </a:solidFill>
              </a:rPr>
              <a:t>point</a:t>
            </a:r>
            <a:endParaRPr lang="ko-KR" altLang="en-US" sz="1050" b="1" dirty="0">
              <a:solidFill>
                <a:prstClr val="white"/>
              </a:solidFill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8B560BBE-AA23-154E-9CAD-868EC35B00D4}"/>
              </a:ext>
            </a:extLst>
          </p:cNvPr>
          <p:cNvSpPr/>
          <p:nvPr/>
        </p:nvSpPr>
        <p:spPr>
          <a:xfrm>
            <a:off x="868480" y="225477"/>
            <a:ext cx="5456119" cy="46166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atinLnBrk="0">
              <a:defRPr/>
            </a:pPr>
            <a:r>
              <a:rPr lang="ko-KR" altLang="en-US" sz="2400" b="1" kern="0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회원 가입</a:t>
            </a:r>
            <a:r>
              <a:rPr lang="en-US" altLang="ko-KR" sz="2400" b="1" kern="0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-3</a:t>
            </a: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55327A72-3536-954C-B189-DEA77A8605B6}"/>
              </a:ext>
            </a:extLst>
          </p:cNvPr>
          <p:cNvSpPr/>
          <p:nvPr/>
        </p:nvSpPr>
        <p:spPr>
          <a:xfrm>
            <a:off x="1839046" y="6290842"/>
            <a:ext cx="1110566" cy="155490"/>
          </a:xfrm>
          <a:prstGeom prst="roundRect">
            <a:avLst>
              <a:gd name="adj" fmla="val 50000"/>
            </a:avLst>
          </a:prstGeom>
          <a:solidFill>
            <a:srgbClr val="FFCC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1824343" y="6301290"/>
            <a:ext cx="9504000" cy="145272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액자 1">
            <a:extLst>
              <a:ext uri="{FF2B5EF4-FFF2-40B4-BE49-F238E27FC236}">
                <a16:creationId xmlns:a16="http://schemas.microsoft.com/office/drawing/2014/main" id="{356FF490-67C4-304E-9273-8B0D96EAD748}"/>
              </a:ext>
            </a:extLst>
          </p:cNvPr>
          <p:cNvSpPr/>
          <p:nvPr/>
        </p:nvSpPr>
        <p:spPr>
          <a:xfrm>
            <a:off x="2171137" y="1205466"/>
            <a:ext cx="3475902" cy="4684385"/>
          </a:xfrm>
          <a:prstGeom prst="frame">
            <a:avLst>
              <a:gd name="adj1" fmla="val 247"/>
            </a:avLst>
          </a:prstGeom>
          <a:solidFill>
            <a:srgbClr val="5B59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9E038CE-2AFF-6444-B4C2-EEEE03A8A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C9E81E-876D-EF43-881F-B77069B55721}"/>
              </a:ext>
            </a:extLst>
          </p:cNvPr>
          <p:cNvSpPr txBox="1"/>
          <p:nvPr/>
        </p:nvSpPr>
        <p:spPr>
          <a:xfrm>
            <a:off x="6095999" y="1376673"/>
            <a:ext cx="4947320" cy="43569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중복 확인 버튼 클릭 </a:t>
            </a:r>
            <a:endParaRPr kumimoji="1" lang="en-US" altLang="ko-KR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(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중복 된 아이디 있을 경우 </a:t>
            </a:r>
            <a:r>
              <a:rPr kumimoji="1" lang="en-US" altLang="ko-KR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“</a:t>
            </a:r>
            <a:r>
              <a:rPr kumimoji="1" lang="ko-KR" altLang="en-US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사용할 수 없는 아이디 입니다</a:t>
            </a:r>
            <a:r>
              <a:rPr kumimoji="1" lang="en-US" altLang="ko-KR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.”</a:t>
            </a:r>
          </a:p>
          <a:p>
            <a:pPr>
              <a:lnSpc>
                <a:spcPct val="150000"/>
              </a:lnSpc>
            </a:pPr>
            <a:r>
              <a:rPr kumimoji="1" lang="en-US" altLang="ko-KR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2</a:t>
            </a:r>
            <a:r>
              <a:rPr kumimoji="1" lang="ko-KR" altLang="en-US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초 </a:t>
            </a:r>
            <a:r>
              <a:rPr kumimoji="1" lang="en-US" altLang="ko-KR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POP</a:t>
            </a:r>
            <a:r>
              <a:rPr kumimoji="1" lang="ko-KR" altLang="en-US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kumimoji="1" lang="en-US" altLang="ko-KR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UP</a:t>
            </a:r>
            <a:r>
              <a:rPr kumimoji="1" lang="ko-KR" altLang="en-US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후 사용자가 입력한 아이디 초기화</a:t>
            </a:r>
            <a:endParaRPr kumimoji="1" lang="en-US" altLang="ko-KR" sz="1500" b="1" dirty="0">
              <a:solidFill>
                <a:srgbClr val="FD819E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중복 된 아이디 없을 경우 </a:t>
            </a:r>
            <a:r>
              <a:rPr kumimoji="1" lang="en-US" altLang="ko-KR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“</a:t>
            </a:r>
            <a:r>
              <a:rPr kumimoji="1" lang="ko-KR" altLang="en-US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사용할 수 있는 아이디 입니다</a:t>
            </a:r>
            <a:r>
              <a:rPr kumimoji="1" lang="en-US" altLang="ko-KR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.”</a:t>
            </a:r>
          </a:p>
          <a:p>
            <a:pPr>
              <a:lnSpc>
                <a:spcPct val="150000"/>
              </a:lnSpc>
            </a:pPr>
            <a:r>
              <a:rPr kumimoji="1" lang="ko-KR" altLang="en-US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안내 메시지 </a:t>
            </a:r>
            <a:r>
              <a:rPr kumimoji="1" lang="en-US" altLang="ko-KR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2</a:t>
            </a:r>
            <a:r>
              <a:rPr kumimoji="1" lang="ko-KR" altLang="en-US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초 </a:t>
            </a:r>
            <a:r>
              <a:rPr kumimoji="1" lang="en-US" altLang="ko-KR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POP UP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)</a:t>
            </a:r>
          </a:p>
          <a:p>
            <a:pPr>
              <a:lnSpc>
                <a:spcPct val="150000"/>
              </a:lnSpc>
            </a:pP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 PW 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입력 </a:t>
            </a:r>
            <a:endParaRPr kumimoji="1" lang="en-US" altLang="ko-KR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(PW 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입력 조건에 맞지 않을 경우 </a:t>
            </a:r>
            <a:endParaRPr kumimoji="1" lang="en-US" altLang="ko-KR" sz="1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“8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자 이상 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16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자 이하 영문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숫자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특수문자 조합으로 입력해주세요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.”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문구 빨간색으로 강조 표시</a:t>
            </a:r>
            <a:endParaRPr kumimoji="1" lang="en-US" altLang="ko-KR" sz="1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PW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와 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PW 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확인 일치하지 않을 경우 </a:t>
            </a:r>
            <a:endParaRPr kumimoji="1" lang="en-US" altLang="ko-KR" sz="1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“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불일치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”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문구 빨간색 강조 표시 </a:t>
            </a:r>
            <a:endParaRPr kumimoji="1" lang="en-US" altLang="ko-KR" sz="1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일치할 경우 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“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일치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”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문구 파란색 강조 표시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)</a:t>
            </a:r>
          </a:p>
        </p:txBody>
      </p:sp>
      <p:pic>
        <p:nvPicPr>
          <p:cNvPr id="27" name="그래픽 26" descr="줄 화살표: 일자형">
            <a:extLst>
              <a:ext uri="{FF2B5EF4-FFF2-40B4-BE49-F238E27FC236}">
                <a16:creationId xmlns:a16="http://schemas.microsoft.com/office/drawing/2014/main" id="{0055EDEC-C8F9-274E-8527-4C2B9B475F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40273" y="1263539"/>
            <a:ext cx="226268" cy="226268"/>
          </a:xfrm>
          <a:prstGeom prst="rect">
            <a:avLst/>
          </a:prstGeom>
        </p:spPr>
      </p:pic>
      <p:pic>
        <p:nvPicPr>
          <p:cNvPr id="28" name="그래픽 27" descr="집">
            <a:extLst>
              <a:ext uri="{FF2B5EF4-FFF2-40B4-BE49-F238E27FC236}">
                <a16:creationId xmlns:a16="http://schemas.microsoft.com/office/drawing/2014/main" id="{59CFF052-B20C-8B46-B79F-1CC787C65F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78573" y="1251182"/>
            <a:ext cx="226268" cy="226268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041D903A-5977-CD41-B9BF-85B2CC0F1CC0}"/>
              </a:ext>
            </a:extLst>
          </p:cNvPr>
          <p:cNvSpPr txBox="1"/>
          <p:nvPr/>
        </p:nvSpPr>
        <p:spPr>
          <a:xfrm>
            <a:off x="3352529" y="1305141"/>
            <a:ext cx="1140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회원 가입</a:t>
            </a:r>
            <a:endParaRPr kumimoji="1" lang="ko-Kore-KR" altLang="en-US" b="1" dirty="0">
              <a:solidFill>
                <a:srgbClr val="5B595A"/>
              </a:solidFill>
              <a:latin typeface="Gmarket Sans TTF" panose="02000000000000000000" pitchFamily="2" charset="-128"/>
              <a:ea typeface="Gmarket Sans TTF" panose="02000000000000000000" pitchFamily="2" charset="-128"/>
            </a:endParaRPr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84EB9BFB-B2AB-9942-A7EE-DE986C61AF51}"/>
              </a:ext>
            </a:extLst>
          </p:cNvPr>
          <p:cNvSpPr/>
          <p:nvPr/>
        </p:nvSpPr>
        <p:spPr>
          <a:xfrm>
            <a:off x="2583449" y="5412375"/>
            <a:ext cx="2678215" cy="355908"/>
          </a:xfrm>
          <a:prstGeom prst="roundRect">
            <a:avLst/>
          </a:prstGeom>
          <a:solidFill>
            <a:srgbClr val="9CC4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r>
              <a:rPr kumimoji="1" lang="ko-KR" altLang="en-US" sz="13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회원 가입</a:t>
            </a:r>
            <a:endParaRPr kumimoji="1" lang="ko-Kore-KR" altLang="en-US" sz="1300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7EC01C2-96D9-C345-AB80-0A65A39E9FAE}"/>
              </a:ext>
            </a:extLst>
          </p:cNvPr>
          <p:cNvSpPr txBox="1"/>
          <p:nvPr/>
        </p:nvSpPr>
        <p:spPr>
          <a:xfrm>
            <a:off x="2278205" y="1653876"/>
            <a:ext cx="966931" cy="34682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50000"/>
              </a:lnSpc>
            </a:pP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이름</a:t>
            </a:r>
            <a:endParaRPr kumimoji="1" lang="en-US" altLang="ko-Kore-KR" sz="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250000"/>
              </a:lnSpc>
            </a:pPr>
            <a:r>
              <a:rPr kumimoji="1" lang="en-US" altLang="ko-Kore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ID</a:t>
            </a:r>
          </a:p>
          <a:p>
            <a:pPr>
              <a:lnSpc>
                <a:spcPct val="2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PW</a:t>
            </a:r>
          </a:p>
          <a:p>
            <a:pPr>
              <a:lnSpc>
                <a:spcPct val="2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PW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확인</a:t>
            </a:r>
            <a:endParaRPr kumimoji="1" lang="en-US" altLang="ko-KR" sz="1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2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E-MAIL</a:t>
            </a:r>
          </a:p>
          <a:p>
            <a:pPr>
              <a:lnSpc>
                <a:spcPct val="250000"/>
              </a:lnSpc>
            </a:pP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인증코드</a:t>
            </a:r>
            <a:endParaRPr kumimoji="1" lang="en-US" altLang="ko-KR" sz="1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DE1FAF69-702B-1E48-B1D4-80C3A5437E63}"/>
              </a:ext>
            </a:extLst>
          </p:cNvPr>
          <p:cNvCxnSpPr>
            <a:cxnSpLocks/>
          </p:cNvCxnSpPr>
          <p:nvPr/>
        </p:nvCxnSpPr>
        <p:spPr>
          <a:xfrm>
            <a:off x="3264376" y="2251558"/>
            <a:ext cx="2114197" cy="0"/>
          </a:xfrm>
          <a:prstGeom prst="line">
            <a:avLst/>
          </a:prstGeom>
          <a:ln>
            <a:solidFill>
              <a:srgbClr val="A5A6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542D5450-D7A3-6546-A2B3-677C7D4E4A8D}"/>
              </a:ext>
            </a:extLst>
          </p:cNvPr>
          <p:cNvCxnSpPr>
            <a:cxnSpLocks/>
          </p:cNvCxnSpPr>
          <p:nvPr/>
        </p:nvCxnSpPr>
        <p:spPr>
          <a:xfrm>
            <a:off x="3264375" y="2823021"/>
            <a:ext cx="1394122" cy="0"/>
          </a:xfrm>
          <a:prstGeom prst="line">
            <a:avLst/>
          </a:prstGeom>
          <a:ln>
            <a:solidFill>
              <a:srgbClr val="A5A6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[R] 36">
            <a:extLst>
              <a:ext uri="{FF2B5EF4-FFF2-40B4-BE49-F238E27FC236}">
                <a16:creationId xmlns:a16="http://schemas.microsoft.com/office/drawing/2014/main" id="{20AE4C31-4874-BB48-8464-993FF59EE822}"/>
              </a:ext>
            </a:extLst>
          </p:cNvPr>
          <p:cNvCxnSpPr>
            <a:cxnSpLocks/>
          </p:cNvCxnSpPr>
          <p:nvPr/>
        </p:nvCxnSpPr>
        <p:spPr>
          <a:xfrm>
            <a:off x="3264375" y="3389819"/>
            <a:ext cx="2114197" cy="0"/>
          </a:xfrm>
          <a:prstGeom prst="line">
            <a:avLst/>
          </a:prstGeom>
          <a:ln>
            <a:solidFill>
              <a:srgbClr val="A5A6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[R] 37">
            <a:extLst>
              <a:ext uri="{FF2B5EF4-FFF2-40B4-BE49-F238E27FC236}">
                <a16:creationId xmlns:a16="http://schemas.microsoft.com/office/drawing/2014/main" id="{F9C6AEAF-BBED-6A4D-B394-CFE6556FD735}"/>
              </a:ext>
            </a:extLst>
          </p:cNvPr>
          <p:cNvCxnSpPr>
            <a:cxnSpLocks/>
          </p:cNvCxnSpPr>
          <p:nvPr/>
        </p:nvCxnSpPr>
        <p:spPr>
          <a:xfrm>
            <a:off x="3264374" y="3934881"/>
            <a:ext cx="2114197" cy="0"/>
          </a:xfrm>
          <a:prstGeom prst="line">
            <a:avLst/>
          </a:prstGeom>
          <a:ln>
            <a:solidFill>
              <a:srgbClr val="A5A6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[R] 38">
            <a:extLst>
              <a:ext uri="{FF2B5EF4-FFF2-40B4-BE49-F238E27FC236}">
                <a16:creationId xmlns:a16="http://schemas.microsoft.com/office/drawing/2014/main" id="{C7032D34-548D-9A45-AB21-96E1143EDA77}"/>
              </a:ext>
            </a:extLst>
          </p:cNvPr>
          <p:cNvCxnSpPr>
            <a:cxnSpLocks/>
          </p:cNvCxnSpPr>
          <p:nvPr/>
        </p:nvCxnSpPr>
        <p:spPr>
          <a:xfrm>
            <a:off x="3264373" y="4492296"/>
            <a:ext cx="1440412" cy="0"/>
          </a:xfrm>
          <a:prstGeom prst="line">
            <a:avLst/>
          </a:prstGeom>
          <a:ln>
            <a:solidFill>
              <a:srgbClr val="A5A6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824F2A4F-C4E5-C048-BB11-012F6C5BFEAF}"/>
              </a:ext>
            </a:extLst>
          </p:cNvPr>
          <p:cNvCxnSpPr>
            <a:cxnSpLocks/>
          </p:cNvCxnSpPr>
          <p:nvPr/>
        </p:nvCxnSpPr>
        <p:spPr>
          <a:xfrm>
            <a:off x="3264372" y="5062073"/>
            <a:ext cx="2114197" cy="0"/>
          </a:xfrm>
          <a:prstGeom prst="line">
            <a:avLst/>
          </a:prstGeom>
          <a:ln>
            <a:solidFill>
              <a:srgbClr val="A5A6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4716581A-E92D-BD47-85A4-93B2F6A58B48}"/>
              </a:ext>
            </a:extLst>
          </p:cNvPr>
          <p:cNvSpPr/>
          <p:nvPr/>
        </p:nvSpPr>
        <p:spPr>
          <a:xfrm>
            <a:off x="4704785" y="2507500"/>
            <a:ext cx="673784" cy="317945"/>
          </a:xfrm>
          <a:prstGeom prst="roundRect">
            <a:avLst/>
          </a:prstGeom>
          <a:solidFill>
            <a:srgbClr val="FFCC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z="8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중복확인</a:t>
            </a:r>
          </a:p>
        </p:txBody>
      </p:sp>
      <p:sp>
        <p:nvSpPr>
          <p:cNvPr id="42" name="모서리가 둥근 직사각형 41">
            <a:extLst>
              <a:ext uri="{FF2B5EF4-FFF2-40B4-BE49-F238E27FC236}">
                <a16:creationId xmlns:a16="http://schemas.microsoft.com/office/drawing/2014/main" id="{873C0165-6246-D047-962A-97B8B10E651D}"/>
              </a:ext>
            </a:extLst>
          </p:cNvPr>
          <p:cNvSpPr/>
          <p:nvPr/>
        </p:nvSpPr>
        <p:spPr>
          <a:xfrm>
            <a:off x="4724022" y="4168924"/>
            <a:ext cx="673784" cy="317945"/>
          </a:xfrm>
          <a:prstGeom prst="roundRect">
            <a:avLst/>
          </a:prstGeom>
          <a:solidFill>
            <a:srgbClr val="FFCC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z="8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인증코드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4831096-521D-A442-9AA3-0313D0DAD1F4}"/>
              </a:ext>
            </a:extLst>
          </p:cNvPr>
          <p:cNvSpPr txBox="1"/>
          <p:nvPr/>
        </p:nvSpPr>
        <p:spPr>
          <a:xfrm>
            <a:off x="3206261" y="3384922"/>
            <a:ext cx="2061783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7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8</a:t>
            </a:r>
            <a:r>
              <a:rPr kumimoji="1" lang="ko-KR" altLang="en-US" sz="7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자 이상 </a:t>
            </a:r>
            <a:r>
              <a:rPr kumimoji="1" lang="en-US" altLang="ko-KR" sz="7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16</a:t>
            </a:r>
            <a:r>
              <a:rPr kumimoji="1" lang="ko-KR" altLang="en-US" sz="7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자 이하의 영문</a:t>
            </a:r>
            <a:r>
              <a:rPr kumimoji="1" lang="en-US" altLang="ko-KR" sz="7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 </a:t>
            </a:r>
            <a:r>
              <a:rPr kumimoji="1" lang="ko-KR" altLang="en-US" sz="7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숫자</a:t>
            </a:r>
            <a:r>
              <a:rPr kumimoji="1" lang="en-US" altLang="ko-KR" sz="7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 </a:t>
            </a:r>
            <a:r>
              <a:rPr kumimoji="1" lang="ko-KR" altLang="en-US" sz="7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특수문자 조합</a:t>
            </a:r>
            <a:endParaRPr kumimoji="1" lang="ko-Kore-KR" altLang="en-US" sz="700" dirty="0">
              <a:solidFill>
                <a:srgbClr val="A5A6A7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50FDF0E-E77F-8F46-A5F8-0A441585BC82}"/>
              </a:ext>
            </a:extLst>
          </p:cNvPr>
          <p:cNvSpPr txBox="1"/>
          <p:nvPr/>
        </p:nvSpPr>
        <p:spPr>
          <a:xfrm>
            <a:off x="3243027" y="3943457"/>
            <a:ext cx="716863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700" dirty="0">
                <a:solidFill>
                  <a:srgbClr val="9CC4E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일치</a:t>
            </a:r>
            <a:r>
              <a:rPr kumimoji="1" lang="ko-KR" altLang="en-US" sz="7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kumimoji="1" lang="en-US" altLang="ko-KR" sz="7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/ </a:t>
            </a:r>
            <a:r>
              <a:rPr kumimoji="1" lang="ko-KR" altLang="en-US" sz="700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불일치</a:t>
            </a:r>
            <a:endParaRPr kumimoji="1" lang="ko-Kore-KR" altLang="en-US" sz="700" dirty="0">
              <a:solidFill>
                <a:srgbClr val="FD819E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45" name="모서리가 둥근 직사각형 44">
            <a:extLst>
              <a:ext uri="{FF2B5EF4-FFF2-40B4-BE49-F238E27FC236}">
                <a16:creationId xmlns:a16="http://schemas.microsoft.com/office/drawing/2014/main" id="{234A51AE-4F8D-A84E-8DDA-6FABC60FC2C8}"/>
              </a:ext>
            </a:extLst>
          </p:cNvPr>
          <p:cNvSpPr/>
          <p:nvPr/>
        </p:nvSpPr>
        <p:spPr>
          <a:xfrm>
            <a:off x="2332734" y="1667054"/>
            <a:ext cx="3152707" cy="3632326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z="1300" dirty="0">
                <a:solidFill>
                  <a:srgbClr val="5B595A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사용할</a:t>
            </a:r>
            <a:r>
              <a:rPr kumimoji="1" lang="ko-KR" altLang="en-US" sz="1300" dirty="0">
                <a:solidFill>
                  <a:srgbClr val="5B595A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 수 없</a:t>
            </a:r>
            <a:r>
              <a:rPr kumimoji="1" lang="en-US" altLang="ko-KR" sz="1300" dirty="0">
                <a:solidFill>
                  <a:srgbClr val="5B595A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(</a:t>
            </a:r>
            <a:r>
              <a:rPr kumimoji="1" lang="ko-KR" altLang="en-US" sz="1300" dirty="0">
                <a:solidFill>
                  <a:srgbClr val="5B595A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있</a:t>
            </a:r>
            <a:r>
              <a:rPr kumimoji="1" lang="en-US" altLang="ko-KR" sz="1300" dirty="0">
                <a:solidFill>
                  <a:srgbClr val="5B595A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)</a:t>
            </a:r>
            <a:r>
              <a:rPr kumimoji="1" lang="ko-KR" altLang="en-US" sz="1300" dirty="0">
                <a:solidFill>
                  <a:srgbClr val="5B595A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는 아이디 입니다</a:t>
            </a:r>
            <a:r>
              <a:rPr kumimoji="1" lang="en-US" altLang="ko-KR" sz="1300" dirty="0">
                <a:solidFill>
                  <a:srgbClr val="5B595A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64261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그룹 114"/>
          <p:cNvGrpSpPr/>
          <p:nvPr/>
        </p:nvGrpSpPr>
        <p:grpSpPr>
          <a:xfrm>
            <a:off x="319588" y="158825"/>
            <a:ext cx="11552822" cy="6699175"/>
            <a:chOff x="321277" y="158825"/>
            <a:chExt cx="11552822" cy="6699175"/>
          </a:xfrm>
        </p:grpSpPr>
        <p:grpSp>
          <p:nvGrpSpPr>
            <p:cNvPr id="116" name="그룹 115"/>
            <p:cNvGrpSpPr/>
            <p:nvPr/>
          </p:nvGrpSpPr>
          <p:grpSpPr>
            <a:xfrm>
              <a:off x="321277" y="158825"/>
              <a:ext cx="11552822" cy="6699175"/>
              <a:chOff x="321277" y="158825"/>
              <a:chExt cx="11552822" cy="6699175"/>
            </a:xfrm>
          </p:grpSpPr>
          <p:sp>
            <p:nvSpPr>
              <p:cNvPr id="120" name="양쪽 모서리가 둥근 사각형 119"/>
              <p:cNvSpPr/>
              <p:nvPr/>
            </p:nvSpPr>
            <p:spPr>
              <a:xfrm>
                <a:off x="321277" y="158825"/>
                <a:ext cx="11552822" cy="540000"/>
              </a:xfrm>
              <a:prstGeom prst="round2SameRect">
                <a:avLst>
                  <a:gd name="adj1" fmla="val 30688"/>
                  <a:gd name="adj2" fmla="val 0"/>
                </a:avLst>
              </a:prstGeom>
              <a:solidFill>
                <a:srgbClr val="FFCCCC"/>
              </a:solidFill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22" name="그룹 121"/>
              <p:cNvGrpSpPr/>
              <p:nvPr/>
            </p:nvGrpSpPr>
            <p:grpSpPr>
              <a:xfrm>
                <a:off x="567622" y="6301290"/>
                <a:ext cx="955185" cy="145042"/>
                <a:chOff x="567622" y="6375432"/>
                <a:chExt cx="955185" cy="145042"/>
              </a:xfrm>
            </p:grpSpPr>
            <p:sp>
              <p:nvSpPr>
                <p:cNvPr id="123" name="Freeform 10"/>
                <p:cNvSpPr>
                  <a:spLocks/>
                </p:cNvSpPr>
                <p:nvPr/>
              </p:nvSpPr>
              <p:spPr bwMode="auto">
                <a:xfrm>
                  <a:off x="1000116" y="6375432"/>
                  <a:ext cx="128288" cy="145042"/>
                </a:xfrm>
                <a:custGeom>
                  <a:avLst/>
                  <a:gdLst>
                    <a:gd name="T0" fmla="*/ 777 w 804"/>
                    <a:gd name="T1" fmla="*/ 405 h 911"/>
                    <a:gd name="T2" fmla="*/ 85 w 804"/>
                    <a:gd name="T3" fmla="*/ 7 h 911"/>
                    <a:gd name="T4" fmla="*/ 72 w 804"/>
                    <a:gd name="T5" fmla="*/ 0 h 911"/>
                    <a:gd name="T6" fmla="*/ 42 w 804"/>
                    <a:gd name="T7" fmla="*/ 0 h 911"/>
                    <a:gd name="T8" fmla="*/ 29 w 804"/>
                    <a:gd name="T9" fmla="*/ 7 h 911"/>
                    <a:gd name="T10" fmla="*/ 16 w 804"/>
                    <a:gd name="T11" fmla="*/ 16 h 911"/>
                    <a:gd name="T12" fmla="*/ 1 w 804"/>
                    <a:gd name="T13" fmla="*/ 40 h 911"/>
                    <a:gd name="T14" fmla="*/ 0 w 804"/>
                    <a:gd name="T15" fmla="*/ 56 h 911"/>
                    <a:gd name="T16" fmla="*/ 0 w 804"/>
                    <a:gd name="T17" fmla="*/ 855 h 911"/>
                    <a:gd name="T18" fmla="*/ 1 w 804"/>
                    <a:gd name="T19" fmla="*/ 869 h 911"/>
                    <a:gd name="T20" fmla="*/ 16 w 804"/>
                    <a:gd name="T21" fmla="*/ 895 h 911"/>
                    <a:gd name="T22" fmla="*/ 29 w 804"/>
                    <a:gd name="T23" fmla="*/ 904 h 911"/>
                    <a:gd name="T24" fmla="*/ 42 w 804"/>
                    <a:gd name="T25" fmla="*/ 910 h 911"/>
                    <a:gd name="T26" fmla="*/ 56 w 804"/>
                    <a:gd name="T27" fmla="*/ 911 h 911"/>
                    <a:gd name="T28" fmla="*/ 72 w 804"/>
                    <a:gd name="T29" fmla="*/ 910 h 911"/>
                    <a:gd name="T30" fmla="*/ 85 w 804"/>
                    <a:gd name="T31" fmla="*/ 904 h 911"/>
                    <a:gd name="T32" fmla="*/ 777 w 804"/>
                    <a:gd name="T33" fmla="*/ 504 h 911"/>
                    <a:gd name="T34" fmla="*/ 789 w 804"/>
                    <a:gd name="T35" fmla="*/ 496 h 911"/>
                    <a:gd name="T36" fmla="*/ 803 w 804"/>
                    <a:gd name="T37" fmla="*/ 470 h 911"/>
                    <a:gd name="T38" fmla="*/ 804 w 804"/>
                    <a:gd name="T39" fmla="*/ 456 h 911"/>
                    <a:gd name="T40" fmla="*/ 803 w 804"/>
                    <a:gd name="T41" fmla="*/ 440 h 911"/>
                    <a:gd name="T42" fmla="*/ 789 w 804"/>
                    <a:gd name="T43" fmla="*/ 414 h 911"/>
                    <a:gd name="T44" fmla="*/ 777 w 804"/>
                    <a:gd name="T45" fmla="*/ 405 h 9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04" h="911">
                      <a:moveTo>
                        <a:pt x="777" y="405"/>
                      </a:moveTo>
                      <a:lnTo>
                        <a:pt x="85" y="7"/>
                      </a:lnTo>
                      <a:lnTo>
                        <a:pt x="72" y="0"/>
                      </a:lnTo>
                      <a:lnTo>
                        <a:pt x="42" y="0"/>
                      </a:lnTo>
                      <a:lnTo>
                        <a:pt x="29" y="7"/>
                      </a:lnTo>
                      <a:lnTo>
                        <a:pt x="16" y="16"/>
                      </a:lnTo>
                      <a:lnTo>
                        <a:pt x="1" y="40"/>
                      </a:lnTo>
                      <a:lnTo>
                        <a:pt x="0" y="56"/>
                      </a:lnTo>
                      <a:lnTo>
                        <a:pt x="0" y="855"/>
                      </a:lnTo>
                      <a:lnTo>
                        <a:pt x="1" y="869"/>
                      </a:lnTo>
                      <a:lnTo>
                        <a:pt x="16" y="895"/>
                      </a:lnTo>
                      <a:lnTo>
                        <a:pt x="29" y="904"/>
                      </a:lnTo>
                      <a:lnTo>
                        <a:pt x="42" y="910"/>
                      </a:lnTo>
                      <a:lnTo>
                        <a:pt x="56" y="911"/>
                      </a:lnTo>
                      <a:lnTo>
                        <a:pt x="72" y="910"/>
                      </a:lnTo>
                      <a:lnTo>
                        <a:pt x="85" y="904"/>
                      </a:lnTo>
                      <a:lnTo>
                        <a:pt x="777" y="504"/>
                      </a:lnTo>
                      <a:lnTo>
                        <a:pt x="789" y="496"/>
                      </a:lnTo>
                      <a:lnTo>
                        <a:pt x="803" y="470"/>
                      </a:lnTo>
                      <a:lnTo>
                        <a:pt x="804" y="456"/>
                      </a:lnTo>
                      <a:lnTo>
                        <a:pt x="803" y="440"/>
                      </a:lnTo>
                      <a:lnTo>
                        <a:pt x="789" y="414"/>
                      </a:lnTo>
                      <a:lnTo>
                        <a:pt x="777" y="405"/>
                      </a:lnTo>
                      <a:close/>
                    </a:path>
                  </a:pathLst>
                </a:custGeom>
                <a:solidFill>
                  <a:srgbClr val="FFCCCC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4" name="Freeform 10"/>
                <p:cNvSpPr>
                  <a:spLocks/>
                </p:cNvSpPr>
                <p:nvPr/>
              </p:nvSpPr>
              <p:spPr bwMode="auto">
                <a:xfrm>
                  <a:off x="1394519" y="6375432"/>
                  <a:ext cx="128288" cy="145042"/>
                </a:xfrm>
                <a:custGeom>
                  <a:avLst/>
                  <a:gdLst>
                    <a:gd name="T0" fmla="*/ 777 w 804"/>
                    <a:gd name="T1" fmla="*/ 405 h 911"/>
                    <a:gd name="T2" fmla="*/ 85 w 804"/>
                    <a:gd name="T3" fmla="*/ 7 h 911"/>
                    <a:gd name="T4" fmla="*/ 72 w 804"/>
                    <a:gd name="T5" fmla="*/ 0 h 911"/>
                    <a:gd name="T6" fmla="*/ 42 w 804"/>
                    <a:gd name="T7" fmla="*/ 0 h 911"/>
                    <a:gd name="T8" fmla="*/ 29 w 804"/>
                    <a:gd name="T9" fmla="*/ 7 h 911"/>
                    <a:gd name="T10" fmla="*/ 16 w 804"/>
                    <a:gd name="T11" fmla="*/ 16 h 911"/>
                    <a:gd name="T12" fmla="*/ 1 w 804"/>
                    <a:gd name="T13" fmla="*/ 40 h 911"/>
                    <a:gd name="T14" fmla="*/ 0 w 804"/>
                    <a:gd name="T15" fmla="*/ 56 h 911"/>
                    <a:gd name="T16" fmla="*/ 0 w 804"/>
                    <a:gd name="T17" fmla="*/ 855 h 911"/>
                    <a:gd name="T18" fmla="*/ 1 w 804"/>
                    <a:gd name="T19" fmla="*/ 869 h 911"/>
                    <a:gd name="T20" fmla="*/ 16 w 804"/>
                    <a:gd name="T21" fmla="*/ 895 h 911"/>
                    <a:gd name="T22" fmla="*/ 29 w 804"/>
                    <a:gd name="T23" fmla="*/ 904 h 911"/>
                    <a:gd name="T24" fmla="*/ 42 w 804"/>
                    <a:gd name="T25" fmla="*/ 910 h 911"/>
                    <a:gd name="T26" fmla="*/ 56 w 804"/>
                    <a:gd name="T27" fmla="*/ 911 h 911"/>
                    <a:gd name="T28" fmla="*/ 72 w 804"/>
                    <a:gd name="T29" fmla="*/ 910 h 911"/>
                    <a:gd name="T30" fmla="*/ 85 w 804"/>
                    <a:gd name="T31" fmla="*/ 904 h 911"/>
                    <a:gd name="T32" fmla="*/ 777 w 804"/>
                    <a:gd name="T33" fmla="*/ 504 h 911"/>
                    <a:gd name="T34" fmla="*/ 789 w 804"/>
                    <a:gd name="T35" fmla="*/ 496 h 911"/>
                    <a:gd name="T36" fmla="*/ 803 w 804"/>
                    <a:gd name="T37" fmla="*/ 470 h 911"/>
                    <a:gd name="T38" fmla="*/ 804 w 804"/>
                    <a:gd name="T39" fmla="*/ 456 h 911"/>
                    <a:gd name="T40" fmla="*/ 803 w 804"/>
                    <a:gd name="T41" fmla="*/ 440 h 911"/>
                    <a:gd name="T42" fmla="*/ 789 w 804"/>
                    <a:gd name="T43" fmla="*/ 414 h 911"/>
                    <a:gd name="T44" fmla="*/ 777 w 804"/>
                    <a:gd name="T45" fmla="*/ 405 h 9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04" h="911">
                      <a:moveTo>
                        <a:pt x="777" y="405"/>
                      </a:moveTo>
                      <a:lnTo>
                        <a:pt x="85" y="7"/>
                      </a:lnTo>
                      <a:lnTo>
                        <a:pt x="72" y="0"/>
                      </a:lnTo>
                      <a:lnTo>
                        <a:pt x="42" y="0"/>
                      </a:lnTo>
                      <a:lnTo>
                        <a:pt x="29" y="7"/>
                      </a:lnTo>
                      <a:lnTo>
                        <a:pt x="16" y="16"/>
                      </a:lnTo>
                      <a:lnTo>
                        <a:pt x="1" y="40"/>
                      </a:lnTo>
                      <a:lnTo>
                        <a:pt x="0" y="56"/>
                      </a:lnTo>
                      <a:lnTo>
                        <a:pt x="0" y="855"/>
                      </a:lnTo>
                      <a:lnTo>
                        <a:pt x="1" y="869"/>
                      </a:lnTo>
                      <a:lnTo>
                        <a:pt x="16" y="895"/>
                      </a:lnTo>
                      <a:lnTo>
                        <a:pt x="29" y="904"/>
                      </a:lnTo>
                      <a:lnTo>
                        <a:pt x="42" y="910"/>
                      </a:lnTo>
                      <a:lnTo>
                        <a:pt x="56" y="911"/>
                      </a:lnTo>
                      <a:lnTo>
                        <a:pt x="72" y="910"/>
                      </a:lnTo>
                      <a:lnTo>
                        <a:pt x="85" y="904"/>
                      </a:lnTo>
                      <a:lnTo>
                        <a:pt x="777" y="504"/>
                      </a:lnTo>
                      <a:lnTo>
                        <a:pt x="789" y="496"/>
                      </a:lnTo>
                      <a:lnTo>
                        <a:pt x="803" y="470"/>
                      </a:lnTo>
                      <a:lnTo>
                        <a:pt x="804" y="456"/>
                      </a:lnTo>
                      <a:lnTo>
                        <a:pt x="803" y="440"/>
                      </a:lnTo>
                      <a:lnTo>
                        <a:pt x="789" y="414"/>
                      </a:lnTo>
                      <a:lnTo>
                        <a:pt x="777" y="40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5" name="모서리가 둥근 직사각형 124"/>
                <p:cNvSpPr/>
                <p:nvPr/>
              </p:nvSpPr>
              <p:spPr>
                <a:xfrm>
                  <a:off x="1316685" y="6375432"/>
                  <a:ext cx="36000" cy="14504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126" name="그룹 125"/>
                <p:cNvGrpSpPr/>
                <p:nvPr/>
              </p:nvGrpSpPr>
              <p:grpSpPr>
                <a:xfrm flipH="1">
                  <a:off x="567622" y="6375432"/>
                  <a:ext cx="208503" cy="145042"/>
                  <a:chOff x="696211" y="6375432"/>
                  <a:chExt cx="208503" cy="145042"/>
                </a:xfrm>
              </p:grpSpPr>
              <p:sp>
                <p:nvSpPr>
                  <p:cNvPr id="127" name="Freeform 10"/>
                  <p:cNvSpPr>
                    <a:spLocks/>
                  </p:cNvSpPr>
                  <p:nvPr/>
                </p:nvSpPr>
                <p:spPr bwMode="auto">
                  <a:xfrm>
                    <a:off x="776426" y="6375432"/>
                    <a:ext cx="128288" cy="145042"/>
                  </a:xfrm>
                  <a:custGeom>
                    <a:avLst/>
                    <a:gdLst>
                      <a:gd name="T0" fmla="*/ 777 w 804"/>
                      <a:gd name="T1" fmla="*/ 405 h 911"/>
                      <a:gd name="T2" fmla="*/ 85 w 804"/>
                      <a:gd name="T3" fmla="*/ 7 h 911"/>
                      <a:gd name="T4" fmla="*/ 72 w 804"/>
                      <a:gd name="T5" fmla="*/ 0 h 911"/>
                      <a:gd name="T6" fmla="*/ 42 w 804"/>
                      <a:gd name="T7" fmla="*/ 0 h 911"/>
                      <a:gd name="T8" fmla="*/ 29 w 804"/>
                      <a:gd name="T9" fmla="*/ 7 h 911"/>
                      <a:gd name="T10" fmla="*/ 16 w 804"/>
                      <a:gd name="T11" fmla="*/ 16 h 911"/>
                      <a:gd name="T12" fmla="*/ 1 w 804"/>
                      <a:gd name="T13" fmla="*/ 40 h 911"/>
                      <a:gd name="T14" fmla="*/ 0 w 804"/>
                      <a:gd name="T15" fmla="*/ 56 h 911"/>
                      <a:gd name="T16" fmla="*/ 0 w 804"/>
                      <a:gd name="T17" fmla="*/ 855 h 911"/>
                      <a:gd name="T18" fmla="*/ 1 w 804"/>
                      <a:gd name="T19" fmla="*/ 869 h 911"/>
                      <a:gd name="T20" fmla="*/ 16 w 804"/>
                      <a:gd name="T21" fmla="*/ 895 h 911"/>
                      <a:gd name="T22" fmla="*/ 29 w 804"/>
                      <a:gd name="T23" fmla="*/ 904 h 911"/>
                      <a:gd name="T24" fmla="*/ 42 w 804"/>
                      <a:gd name="T25" fmla="*/ 910 h 911"/>
                      <a:gd name="T26" fmla="*/ 56 w 804"/>
                      <a:gd name="T27" fmla="*/ 911 h 911"/>
                      <a:gd name="T28" fmla="*/ 72 w 804"/>
                      <a:gd name="T29" fmla="*/ 910 h 911"/>
                      <a:gd name="T30" fmla="*/ 85 w 804"/>
                      <a:gd name="T31" fmla="*/ 904 h 911"/>
                      <a:gd name="T32" fmla="*/ 777 w 804"/>
                      <a:gd name="T33" fmla="*/ 504 h 911"/>
                      <a:gd name="T34" fmla="*/ 789 w 804"/>
                      <a:gd name="T35" fmla="*/ 496 h 911"/>
                      <a:gd name="T36" fmla="*/ 803 w 804"/>
                      <a:gd name="T37" fmla="*/ 470 h 911"/>
                      <a:gd name="T38" fmla="*/ 804 w 804"/>
                      <a:gd name="T39" fmla="*/ 456 h 911"/>
                      <a:gd name="T40" fmla="*/ 803 w 804"/>
                      <a:gd name="T41" fmla="*/ 440 h 911"/>
                      <a:gd name="T42" fmla="*/ 789 w 804"/>
                      <a:gd name="T43" fmla="*/ 414 h 911"/>
                      <a:gd name="T44" fmla="*/ 777 w 804"/>
                      <a:gd name="T45" fmla="*/ 405 h 9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</a:cxnLst>
                    <a:rect l="0" t="0" r="r" b="b"/>
                    <a:pathLst>
                      <a:path w="804" h="911">
                        <a:moveTo>
                          <a:pt x="777" y="405"/>
                        </a:moveTo>
                        <a:lnTo>
                          <a:pt x="85" y="7"/>
                        </a:lnTo>
                        <a:lnTo>
                          <a:pt x="72" y="0"/>
                        </a:lnTo>
                        <a:lnTo>
                          <a:pt x="42" y="0"/>
                        </a:lnTo>
                        <a:lnTo>
                          <a:pt x="29" y="7"/>
                        </a:lnTo>
                        <a:lnTo>
                          <a:pt x="16" y="16"/>
                        </a:lnTo>
                        <a:lnTo>
                          <a:pt x="1" y="40"/>
                        </a:lnTo>
                        <a:lnTo>
                          <a:pt x="0" y="56"/>
                        </a:lnTo>
                        <a:lnTo>
                          <a:pt x="0" y="855"/>
                        </a:lnTo>
                        <a:lnTo>
                          <a:pt x="1" y="869"/>
                        </a:lnTo>
                        <a:lnTo>
                          <a:pt x="16" y="895"/>
                        </a:lnTo>
                        <a:lnTo>
                          <a:pt x="29" y="904"/>
                        </a:lnTo>
                        <a:lnTo>
                          <a:pt x="42" y="910"/>
                        </a:lnTo>
                        <a:lnTo>
                          <a:pt x="56" y="911"/>
                        </a:lnTo>
                        <a:lnTo>
                          <a:pt x="72" y="910"/>
                        </a:lnTo>
                        <a:lnTo>
                          <a:pt x="85" y="904"/>
                        </a:lnTo>
                        <a:lnTo>
                          <a:pt x="777" y="504"/>
                        </a:lnTo>
                        <a:lnTo>
                          <a:pt x="789" y="496"/>
                        </a:lnTo>
                        <a:lnTo>
                          <a:pt x="803" y="470"/>
                        </a:lnTo>
                        <a:lnTo>
                          <a:pt x="804" y="456"/>
                        </a:lnTo>
                        <a:lnTo>
                          <a:pt x="803" y="440"/>
                        </a:lnTo>
                        <a:lnTo>
                          <a:pt x="789" y="414"/>
                        </a:lnTo>
                        <a:lnTo>
                          <a:pt x="777" y="405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12700">
                    <a:solidFill>
                      <a:schemeClr val="bg2">
                        <a:lumMod val="50000"/>
                      </a:schemeClr>
                    </a:solidFill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128" name="모서리가 둥근 직사각형 127"/>
                  <p:cNvSpPr/>
                  <p:nvPr/>
                </p:nvSpPr>
                <p:spPr>
                  <a:xfrm>
                    <a:off x="696211" y="6375432"/>
                    <a:ext cx="36000" cy="145042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 w="12700">
                    <a:solidFill>
                      <a:schemeClr val="bg2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  <p:sp>
            <p:nvSpPr>
              <p:cNvPr id="121" name="직사각형 120"/>
              <p:cNvSpPr/>
              <p:nvPr/>
            </p:nvSpPr>
            <p:spPr>
              <a:xfrm>
                <a:off x="321277" y="698825"/>
                <a:ext cx="11552822" cy="6159175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17" name="타원 116"/>
            <p:cNvSpPr/>
            <p:nvPr/>
          </p:nvSpPr>
          <p:spPr>
            <a:xfrm>
              <a:off x="10743673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8" name="타원 117"/>
            <p:cNvSpPr/>
            <p:nvPr/>
          </p:nvSpPr>
          <p:spPr>
            <a:xfrm>
              <a:off x="11045008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9" name="타원 118"/>
            <p:cNvSpPr/>
            <p:nvPr/>
          </p:nvSpPr>
          <p:spPr>
            <a:xfrm>
              <a:off x="11346343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14" name="TextBox 113"/>
          <p:cNvSpPr txBox="1"/>
          <p:nvPr/>
        </p:nvSpPr>
        <p:spPr>
          <a:xfrm>
            <a:off x="9000805" y="3269852"/>
            <a:ext cx="104582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>
                <a:solidFill>
                  <a:prstClr val="white"/>
                </a:solidFill>
              </a:rPr>
              <a:t>Check</a:t>
            </a:r>
          </a:p>
          <a:p>
            <a:pPr algn="ctr"/>
            <a:r>
              <a:rPr lang="en-US" altLang="ko-KR" sz="1050" b="1" dirty="0">
                <a:solidFill>
                  <a:prstClr val="white"/>
                </a:solidFill>
              </a:rPr>
              <a:t>point</a:t>
            </a:r>
            <a:endParaRPr lang="ko-KR" altLang="en-US" sz="1050" b="1" dirty="0">
              <a:solidFill>
                <a:prstClr val="white"/>
              </a:solidFill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8B560BBE-AA23-154E-9CAD-868EC35B00D4}"/>
              </a:ext>
            </a:extLst>
          </p:cNvPr>
          <p:cNvSpPr/>
          <p:nvPr/>
        </p:nvSpPr>
        <p:spPr>
          <a:xfrm>
            <a:off x="868480" y="225477"/>
            <a:ext cx="5456119" cy="46166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atinLnBrk="0">
              <a:defRPr/>
            </a:pPr>
            <a:r>
              <a:rPr lang="ko-KR" altLang="en-US" sz="2400" b="1" kern="0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회원 가입</a:t>
            </a:r>
            <a:r>
              <a:rPr lang="en-US" altLang="ko-KR" sz="2400" b="1" kern="0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-4</a:t>
            </a: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55327A72-3536-954C-B189-DEA77A8605B6}"/>
              </a:ext>
            </a:extLst>
          </p:cNvPr>
          <p:cNvSpPr/>
          <p:nvPr/>
        </p:nvSpPr>
        <p:spPr>
          <a:xfrm>
            <a:off x="1839046" y="6290842"/>
            <a:ext cx="1110566" cy="155490"/>
          </a:xfrm>
          <a:prstGeom prst="roundRect">
            <a:avLst>
              <a:gd name="adj" fmla="val 50000"/>
            </a:avLst>
          </a:prstGeom>
          <a:solidFill>
            <a:srgbClr val="FFCC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1824343" y="6301290"/>
            <a:ext cx="9504000" cy="145272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액자 1">
            <a:extLst>
              <a:ext uri="{FF2B5EF4-FFF2-40B4-BE49-F238E27FC236}">
                <a16:creationId xmlns:a16="http://schemas.microsoft.com/office/drawing/2014/main" id="{356FF490-67C4-304E-9273-8B0D96EAD748}"/>
              </a:ext>
            </a:extLst>
          </p:cNvPr>
          <p:cNvSpPr/>
          <p:nvPr/>
        </p:nvSpPr>
        <p:spPr>
          <a:xfrm>
            <a:off x="2171137" y="1205466"/>
            <a:ext cx="3475902" cy="4684385"/>
          </a:xfrm>
          <a:prstGeom prst="frame">
            <a:avLst>
              <a:gd name="adj1" fmla="val 247"/>
            </a:avLst>
          </a:prstGeom>
          <a:solidFill>
            <a:srgbClr val="5B59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9E038CE-2AFF-6444-B4C2-EEEE03A8A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C9E81E-876D-EF43-881F-B77069B55721}"/>
              </a:ext>
            </a:extLst>
          </p:cNvPr>
          <p:cNvSpPr txBox="1"/>
          <p:nvPr/>
        </p:nvSpPr>
        <p:spPr>
          <a:xfrm>
            <a:off x="6112345" y="1331118"/>
            <a:ext cx="4947320" cy="43569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중복 확인 버튼 클릭 </a:t>
            </a:r>
            <a:endParaRPr kumimoji="1" lang="en-US" altLang="ko-KR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(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중복 된 아이디 있을 경우 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“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사용할 수 없는 아이디 입니다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.”</a:t>
            </a: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2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초 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POP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UP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후 사용자가 입력한 아이디 초기화</a:t>
            </a:r>
            <a:endParaRPr kumimoji="1" lang="en-US" altLang="ko-KR" sz="1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중복 된 아이디 없을 경우 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“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사용할 수 있는 아이디 입니다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.”</a:t>
            </a:r>
          </a:p>
          <a:p>
            <a:pPr>
              <a:lnSpc>
                <a:spcPct val="150000"/>
              </a:lnSpc>
            </a:pP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안내 메시지 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2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초 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POP UP)</a:t>
            </a:r>
          </a:p>
          <a:p>
            <a:pPr>
              <a:lnSpc>
                <a:spcPct val="150000"/>
              </a:lnSpc>
            </a:pP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 PW 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입력 </a:t>
            </a:r>
            <a:endParaRPr kumimoji="1" lang="en-US" altLang="ko-KR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(PW 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입력 조건에 맞지 않을 경우 </a:t>
            </a:r>
            <a:endParaRPr kumimoji="1" lang="en-US" altLang="ko-KR" sz="1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“8</a:t>
            </a:r>
            <a:r>
              <a:rPr kumimoji="1" lang="ko-KR" altLang="en-US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자 이상 </a:t>
            </a:r>
            <a:r>
              <a:rPr kumimoji="1" lang="en-US" altLang="ko-KR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16</a:t>
            </a:r>
            <a:r>
              <a:rPr kumimoji="1" lang="ko-KR" altLang="en-US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자 이하 영문</a:t>
            </a:r>
            <a:r>
              <a:rPr kumimoji="1" lang="en-US" altLang="ko-KR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  <a:r>
              <a:rPr kumimoji="1" lang="ko-KR" altLang="en-US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숫자</a:t>
            </a:r>
            <a:r>
              <a:rPr kumimoji="1" lang="en-US" altLang="ko-KR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  <a:r>
              <a:rPr kumimoji="1" lang="ko-KR" altLang="en-US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특수문자 조합으로 입력해주세요</a:t>
            </a:r>
            <a:r>
              <a:rPr kumimoji="1" lang="en-US" altLang="ko-KR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.”</a:t>
            </a:r>
            <a:r>
              <a:rPr kumimoji="1" lang="ko-KR" altLang="en-US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문구 빨간색으로 강조 표시</a:t>
            </a:r>
            <a:endParaRPr kumimoji="1" lang="en-US" altLang="ko-KR" sz="1500" b="1" dirty="0">
              <a:solidFill>
                <a:srgbClr val="FD819E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PW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와 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PW 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확인 일치하지 않을 경우 </a:t>
            </a:r>
            <a:endParaRPr kumimoji="1" lang="en-US" altLang="ko-KR" sz="1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“</a:t>
            </a:r>
            <a:r>
              <a:rPr kumimoji="1" lang="ko-KR" altLang="en-US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불일치</a:t>
            </a:r>
            <a:r>
              <a:rPr kumimoji="1" lang="en-US" altLang="ko-KR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”</a:t>
            </a:r>
            <a:r>
              <a:rPr kumimoji="1" lang="ko-KR" altLang="en-US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문구 빨간색 강조 표시 </a:t>
            </a:r>
            <a:endParaRPr kumimoji="1" lang="en-US" altLang="ko-KR" sz="1500" b="1" dirty="0">
              <a:solidFill>
                <a:srgbClr val="FD819E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일치할 경우 </a:t>
            </a:r>
            <a:r>
              <a:rPr kumimoji="1" lang="en-US" altLang="ko-KR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“</a:t>
            </a:r>
            <a:r>
              <a:rPr kumimoji="1" lang="ko-KR" altLang="en-US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일치</a:t>
            </a:r>
            <a:r>
              <a:rPr kumimoji="1" lang="en-US" altLang="ko-KR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”</a:t>
            </a:r>
            <a:r>
              <a:rPr kumimoji="1" lang="ko-KR" altLang="en-US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문구 파란색 강조 표시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)</a:t>
            </a:r>
          </a:p>
        </p:txBody>
      </p:sp>
      <p:pic>
        <p:nvPicPr>
          <p:cNvPr id="27" name="그래픽 26" descr="줄 화살표: 일자형">
            <a:extLst>
              <a:ext uri="{FF2B5EF4-FFF2-40B4-BE49-F238E27FC236}">
                <a16:creationId xmlns:a16="http://schemas.microsoft.com/office/drawing/2014/main" id="{0055EDEC-C8F9-274E-8527-4C2B9B475F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40273" y="1263539"/>
            <a:ext cx="226268" cy="226268"/>
          </a:xfrm>
          <a:prstGeom prst="rect">
            <a:avLst/>
          </a:prstGeom>
        </p:spPr>
      </p:pic>
      <p:pic>
        <p:nvPicPr>
          <p:cNvPr id="28" name="그래픽 27" descr="집">
            <a:extLst>
              <a:ext uri="{FF2B5EF4-FFF2-40B4-BE49-F238E27FC236}">
                <a16:creationId xmlns:a16="http://schemas.microsoft.com/office/drawing/2014/main" id="{59CFF052-B20C-8B46-B79F-1CC787C65F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78573" y="1251182"/>
            <a:ext cx="226268" cy="226268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041D903A-5977-CD41-B9BF-85B2CC0F1CC0}"/>
              </a:ext>
            </a:extLst>
          </p:cNvPr>
          <p:cNvSpPr txBox="1"/>
          <p:nvPr/>
        </p:nvSpPr>
        <p:spPr>
          <a:xfrm>
            <a:off x="3352529" y="1305141"/>
            <a:ext cx="1140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회원 가입</a:t>
            </a:r>
            <a:endParaRPr kumimoji="1" lang="ko-Kore-KR" altLang="en-US" b="1" dirty="0">
              <a:solidFill>
                <a:srgbClr val="5B595A"/>
              </a:solidFill>
              <a:latin typeface="Gmarket Sans TTF" panose="02000000000000000000" pitchFamily="2" charset="-128"/>
              <a:ea typeface="Gmarket Sans TTF" panose="02000000000000000000" pitchFamily="2" charset="-128"/>
            </a:endParaRPr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84EB9BFB-B2AB-9942-A7EE-DE986C61AF51}"/>
              </a:ext>
            </a:extLst>
          </p:cNvPr>
          <p:cNvSpPr/>
          <p:nvPr/>
        </p:nvSpPr>
        <p:spPr>
          <a:xfrm>
            <a:off x="2583449" y="5412375"/>
            <a:ext cx="2678215" cy="355908"/>
          </a:xfrm>
          <a:prstGeom prst="roundRect">
            <a:avLst/>
          </a:prstGeom>
          <a:solidFill>
            <a:srgbClr val="9CC4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r>
              <a:rPr kumimoji="1" lang="ko-KR" altLang="en-US" sz="13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회원 가입</a:t>
            </a:r>
            <a:endParaRPr kumimoji="1" lang="ko-Kore-KR" altLang="en-US" sz="1300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7EC01C2-96D9-C345-AB80-0A65A39E9FAE}"/>
              </a:ext>
            </a:extLst>
          </p:cNvPr>
          <p:cNvSpPr txBox="1"/>
          <p:nvPr/>
        </p:nvSpPr>
        <p:spPr>
          <a:xfrm>
            <a:off x="2278205" y="1653876"/>
            <a:ext cx="966931" cy="34682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50000"/>
              </a:lnSpc>
            </a:pP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이름</a:t>
            </a:r>
            <a:endParaRPr kumimoji="1" lang="en-US" altLang="ko-Kore-KR" sz="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250000"/>
              </a:lnSpc>
            </a:pPr>
            <a:r>
              <a:rPr kumimoji="1" lang="en-US" altLang="ko-Kore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ID</a:t>
            </a:r>
          </a:p>
          <a:p>
            <a:pPr>
              <a:lnSpc>
                <a:spcPct val="2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PW</a:t>
            </a:r>
          </a:p>
          <a:p>
            <a:pPr>
              <a:lnSpc>
                <a:spcPct val="2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PW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확인</a:t>
            </a:r>
            <a:endParaRPr kumimoji="1" lang="en-US" altLang="ko-KR" sz="1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2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E-MAIL</a:t>
            </a:r>
          </a:p>
          <a:p>
            <a:pPr>
              <a:lnSpc>
                <a:spcPct val="250000"/>
              </a:lnSpc>
            </a:pP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인증코드</a:t>
            </a:r>
            <a:endParaRPr kumimoji="1" lang="en-US" altLang="ko-KR" sz="1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DE1FAF69-702B-1E48-B1D4-80C3A5437E63}"/>
              </a:ext>
            </a:extLst>
          </p:cNvPr>
          <p:cNvCxnSpPr>
            <a:cxnSpLocks/>
          </p:cNvCxnSpPr>
          <p:nvPr/>
        </p:nvCxnSpPr>
        <p:spPr>
          <a:xfrm>
            <a:off x="3264376" y="2251558"/>
            <a:ext cx="2114197" cy="0"/>
          </a:xfrm>
          <a:prstGeom prst="line">
            <a:avLst/>
          </a:prstGeom>
          <a:ln>
            <a:solidFill>
              <a:srgbClr val="A5A6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542D5450-D7A3-6546-A2B3-677C7D4E4A8D}"/>
              </a:ext>
            </a:extLst>
          </p:cNvPr>
          <p:cNvCxnSpPr>
            <a:cxnSpLocks/>
          </p:cNvCxnSpPr>
          <p:nvPr/>
        </p:nvCxnSpPr>
        <p:spPr>
          <a:xfrm>
            <a:off x="3264375" y="2823021"/>
            <a:ext cx="1394122" cy="0"/>
          </a:xfrm>
          <a:prstGeom prst="line">
            <a:avLst/>
          </a:prstGeom>
          <a:ln>
            <a:solidFill>
              <a:srgbClr val="A5A6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[R] 36">
            <a:extLst>
              <a:ext uri="{FF2B5EF4-FFF2-40B4-BE49-F238E27FC236}">
                <a16:creationId xmlns:a16="http://schemas.microsoft.com/office/drawing/2014/main" id="{20AE4C31-4874-BB48-8464-993FF59EE822}"/>
              </a:ext>
            </a:extLst>
          </p:cNvPr>
          <p:cNvCxnSpPr>
            <a:cxnSpLocks/>
          </p:cNvCxnSpPr>
          <p:nvPr/>
        </p:nvCxnSpPr>
        <p:spPr>
          <a:xfrm>
            <a:off x="3264375" y="3389819"/>
            <a:ext cx="2114197" cy="0"/>
          </a:xfrm>
          <a:prstGeom prst="line">
            <a:avLst/>
          </a:prstGeom>
          <a:ln>
            <a:solidFill>
              <a:srgbClr val="A5A6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[R] 37">
            <a:extLst>
              <a:ext uri="{FF2B5EF4-FFF2-40B4-BE49-F238E27FC236}">
                <a16:creationId xmlns:a16="http://schemas.microsoft.com/office/drawing/2014/main" id="{F9C6AEAF-BBED-6A4D-B394-CFE6556FD735}"/>
              </a:ext>
            </a:extLst>
          </p:cNvPr>
          <p:cNvCxnSpPr>
            <a:cxnSpLocks/>
          </p:cNvCxnSpPr>
          <p:nvPr/>
        </p:nvCxnSpPr>
        <p:spPr>
          <a:xfrm>
            <a:off x="3264374" y="3934881"/>
            <a:ext cx="2114197" cy="0"/>
          </a:xfrm>
          <a:prstGeom prst="line">
            <a:avLst/>
          </a:prstGeom>
          <a:ln>
            <a:solidFill>
              <a:srgbClr val="A5A6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[R] 38">
            <a:extLst>
              <a:ext uri="{FF2B5EF4-FFF2-40B4-BE49-F238E27FC236}">
                <a16:creationId xmlns:a16="http://schemas.microsoft.com/office/drawing/2014/main" id="{C7032D34-548D-9A45-AB21-96E1143EDA77}"/>
              </a:ext>
            </a:extLst>
          </p:cNvPr>
          <p:cNvCxnSpPr>
            <a:cxnSpLocks/>
          </p:cNvCxnSpPr>
          <p:nvPr/>
        </p:nvCxnSpPr>
        <p:spPr>
          <a:xfrm>
            <a:off x="3264373" y="4492296"/>
            <a:ext cx="1440412" cy="0"/>
          </a:xfrm>
          <a:prstGeom prst="line">
            <a:avLst/>
          </a:prstGeom>
          <a:ln>
            <a:solidFill>
              <a:srgbClr val="A5A6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824F2A4F-C4E5-C048-BB11-012F6C5BFEAF}"/>
              </a:ext>
            </a:extLst>
          </p:cNvPr>
          <p:cNvCxnSpPr>
            <a:cxnSpLocks/>
          </p:cNvCxnSpPr>
          <p:nvPr/>
        </p:nvCxnSpPr>
        <p:spPr>
          <a:xfrm>
            <a:off x="3264372" y="5062073"/>
            <a:ext cx="2114197" cy="0"/>
          </a:xfrm>
          <a:prstGeom prst="line">
            <a:avLst/>
          </a:prstGeom>
          <a:ln>
            <a:solidFill>
              <a:srgbClr val="A5A6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4716581A-E92D-BD47-85A4-93B2F6A58B48}"/>
              </a:ext>
            </a:extLst>
          </p:cNvPr>
          <p:cNvSpPr/>
          <p:nvPr/>
        </p:nvSpPr>
        <p:spPr>
          <a:xfrm>
            <a:off x="4704785" y="2507500"/>
            <a:ext cx="673784" cy="317945"/>
          </a:xfrm>
          <a:prstGeom prst="roundRect">
            <a:avLst/>
          </a:prstGeom>
          <a:solidFill>
            <a:srgbClr val="FFCC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z="8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중복확인</a:t>
            </a:r>
          </a:p>
        </p:txBody>
      </p:sp>
      <p:sp>
        <p:nvSpPr>
          <p:cNvPr id="42" name="모서리가 둥근 직사각형 41">
            <a:extLst>
              <a:ext uri="{FF2B5EF4-FFF2-40B4-BE49-F238E27FC236}">
                <a16:creationId xmlns:a16="http://schemas.microsoft.com/office/drawing/2014/main" id="{873C0165-6246-D047-962A-97B8B10E651D}"/>
              </a:ext>
            </a:extLst>
          </p:cNvPr>
          <p:cNvSpPr/>
          <p:nvPr/>
        </p:nvSpPr>
        <p:spPr>
          <a:xfrm>
            <a:off x="4724022" y="4168924"/>
            <a:ext cx="673784" cy="317945"/>
          </a:xfrm>
          <a:prstGeom prst="roundRect">
            <a:avLst/>
          </a:prstGeom>
          <a:solidFill>
            <a:srgbClr val="FFCC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z="8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인증코드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4831096-521D-A442-9AA3-0313D0DAD1F4}"/>
              </a:ext>
            </a:extLst>
          </p:cNvPr>
          <p:cNvSpPr txBox="1"/>
          <p:nvPr/>
        </p:nvSpPr>
        <p:spPr>
          <a:xfrm>
            <a:off x="3206261" y="3384922"/>
            <a:ext cx="2061783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700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8</a:t>
            </a:r>
            <a:r>
              <a:rPr kumimoji="1" lang="ko-KR" altLang="en-US" sz="700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자 이상 </a:t>
            </a:r>
            <a:r>
              <a:rPr kumimoji="1" lang="en-US" altLang="ko-KR" sz="700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16</a:t>
            </a:r>
            <a:r>
              <a:rPr kumimoji="1" lang="ko-KR" altLang="en-US" sz="700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자 이하의 영문</a:t>
            </a:r>
            <a:r>
              <a:rPr kumimoji="1" lang="en-US" altLang="ko-KR" sz="700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 </a:t>
            </a:r>
            <a:r>
              <a:rPr kumimoji="1" lang="ko-KR" altLang="en-US" sz="700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숫자</a:t>
            </a:r>
            <a:r>
              <a:rPr kumimoji="1" lang="en-US" altLang="ko-KR" sz="700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 </a:t>
            </a:r>
            <a:r>
              <a:rPr kumimoji="1" lang="ko-KR" altLang="en-US" sz="700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특수문자 조합</a:t>
            </a:r>
            <a:endParaRPr kumimoji="1" lang="ko-Kore-KR" altLang="en-US" sz="700" dirty="0">
              <a:solidFill>
                <a:srgbClr val="FD819E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50FDF0E-E77F-8F46-A5F8-0A441585BC82}"/>
              </a:ext>
            </a:extLst>
          </p:cNvPr>
          <p:cNvSpPr txBox="1"/>
          <p:nvPr/>
        </p:nvSpPr>
        <p:spPr>
          <a:xfrm>
            <a:off x="3243027" y="3943457"/>
            <a:ext cx="38343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700" dirty="0">
                <a:solidFill>
                  <a:srgbClr val="9CC4E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일치</a:t>
            </a:r>
            <a:r>
              <a:rPr kumimoji="1" lang="ko-KR" altLang="en-US" sz="7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endParaRPr kumimoji="1" lang="ko-Kore-KR" altLang="en-US" sz="700" dirty="0">
              <a:solidFill>
                <a:srgbClr val="FD819E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E4BA237-7290-1E45-A8B2-95B700DB8231}"/>
              </a:ext>
            </a:extLst>
          </p:cNvPr>
          <p:cNvSpPr txBox="1"/>
          <p:nvPr/>
        </p:nvSpPr>
        <p:spPr>
          <a:xfrm>
            <a:off x="3478204" y="3946822"/>
            <a:ext cx="44435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700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불일치</a:t>
            </a:r>
            <a:endParaRPr kumimoji="1" lang="ko-Kore-KR" altLang="en-US" sz="700" dirty="0">
              <a:solidFill>
                <a:srgbClr val="FD819E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35476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35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35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5" presetClass="emph" presetSubtype="0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16" dur="indefinite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5" presetClass="emph" presetSubtype="0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20" dur="indefinite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3" grpId="1"/>
      <p:bldP spid="43" grpId="2"/>
      <p:bldP spid="44" grpId="0"/>
      <p:bldP spid="4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그룹 114"/>
          <p:cNvGrpSpPr/>
          <p:nvPr/>
        </p:nvGrpSpPr>
        <p:grpSpPr>
          <a:xfrm>
            <a:off x="319588" y="158825"/>
            <a:ext cx="11552822" cy="6699175"/>
            <a:chOff x="321277" y="158825"/>
            <a:chExt cx="11552822" cy="6699175"/>
          </a:xfrm>
        </p:grpSpPr>
        <p:grpSp>
          <p:nvGrpSpPr>
            <p:cNvPr id="116" name="그룹 115"/>
            <p:cNvGrpSpPr/>
            <p:nvPr/>
          </p:nvGrpSpPr>
          <p:grpSpPr>
            <a:xfrm>
              <a:off x="321277" y="158825"/>
              <a:ext cx="11552822" cy="6699175"/>
              <a:chOff x="321277" y="158825"/>
              <a:chExt cx="11552822" cy="6699175"/>
            </a:xfrm>
          </p:grpSpPr>
          <p:sp>
            <p:nvSpPr>
              <p:cNvPr id="120" name="양쪽 모서리가 둥근 사각형 119"/>
              <p:cNvSpPr/>
              <p:nvPr/>
            </p:nvSpPr>
            <p:spPr>
              <a:xfrm>
                <a:off x="321277" y="158825"/>
                <a:ext cx="11552822" cy="540000"/>
              </a:xfrm>
              <a:prstGeom prst="round2SameRect">
                <a:avLst>
                  <a:gd name="adj1" fmla="val 30688"/>
                  <a:gd name="adj2" fmla="val 0"/>
                </a:avLst>
              </a:prstGeom>
              <a:solidFill>
                <a:srgbClr val="FFCCCC"/>
              </a:solidFill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22" name="그룹 121"/>
              <p:cNvGrpSpPr/>
              <p:nvPr/>
            </p:nvGrpSpPr>
            <p:grpSpPr>
              <a:xfrm>
                <a:off x="567622" y="6301290"/>
                <a:ext cx="955185" cy="145042"/>
                <a:chOff x="567622" y="6375432"/>
                <a:chExt cx="955185" cy="145042"/>
              </a:xfrm>
            </p:grpSpPr>
            <p:sp>
              <p:nvSpPr>
                <p:cNvPr id="123" name="Freeform 10"/>
                <p:cNvSpPr>
                  <a:spLocks/>
                </p:cNvSpPr>
                <p:nvPr/>
              </p:nvSpPr>
              <p:spPr bwMode="auto">
                <a:xfrm>
                  <a:off x="1000116" y="6375432"/>
                  <a:ext cx="128288" cy="145042"/>
                </a:xfrm>
                <a:custGeom>
                  <a:avLst/>
                  <a:gdLst>
                    <a:gd name="T0" fmla="*/ 777 w 804"/>
                    <a:gd name="T1" fmla="*/ 405 h 911"/>
                    <a:gd name="T2" fmla="*/ 85 w 804"/>
                    <a:gd name="T3" fmla="*/ 7 h 911"/>
                    <a:gd name="T4" fmla="*/ 72 w 804"/>
                    <a:gd name="T5" fmla="*/ 0 h 911"/>
                    <a:gd name="T6" fmla="*/ 42 w 804"/>
                    <a:gd name="T7" fmla="*/ 0 h 911"/>
                    <a:gd name="T8" fmla="*/ 29 w 804"/>
                    <a:gd name="T9" fmla="*/ 7 h 911"/>
                    <a:gd name="T10" fmla="*/ 16 w 804"/>
                    <a:gd name="T11" fmla="*/ 16 h 911"/>
                    <a:gd name="T12" fmla="*/ 1 w 804"/>
                    <a:gd name="T13" fmla="*/ 40 h 911"/>
                    <a:gd name="T14" fmla="*/ 0 w 804"/>
                    <a:gd name="T15" fmla="*/ 56 h 911"/>
                    <a:gd name="T16" fmla="*/ 0 w 804"/>
                    <a:gd name="T17" fmla="*/ 855 h 911"/>
                    <a:gd name="T18" fmla="*/ 1 w 804"/>
                    <a:gd name="T19" fmla="*/ 869 h 911"/>
                    <a:gd name="T20" fmla="*/ 16 w 804"/>
                    <a:gd name="T21" fmla="*/ 895 h 911"/>
                    <a:gd name="T22" fmla="*/ 29 w 804"/>
                    <a:gd name="T23" fmla="*/ 904 h 911"/>
                    <a:gd name="T24" fmla="*/ 42 w 804"/>
                    <a:gd name="T25" fmla="*/ 910 h 911"/>
                    <a:gd name="T26" fmla="*/ 56 w 804"/>
                    <a:gd name="T27" fmla="*/ 911 h 911"/>
                    <a:gd name="T28" fmla="*/ 72 w 804"/>
                    <a:gd name="T29" fmla="*/ 910 h 911"/>
                    <a:gd name="T30" fmla="*/ 85 w 804"/>
                    <a:gd name="T31" fmla="*/ 904 h 911"/>
                    <a:gd name="T32" fmla="*/ 777 w 804"/>
                    <a:gd name="T33" fmla="*/ 504 h 911"/>
                    <a:gd name="T34" fmla="*/ 789 w 804"/>
                    <a:gd name="T35" fmla="*/ 496 h 911"/>
                    <a:gd name="T36" fmla="*/ 803 w 804"/>
                    <a:gd name="T37" fmla="*/ 470 h 911"/>
                    <a:gd name="T38" fmla="*/ 804 w 804"/>
                    <a:gd name="T39" fmla="*/ 456 h 911"/>
                    <a:gd name="T40" fmla="*/ 803 w 804"/>
                    <a:gd name="T41" fmla="*/ 440 h 911"/>
                    <a:gd name="T42" fmla="*/ 789 w 804"/>
                    <a:gd name="T43" fmla="*/ 414 h 911"/>
                    <a:gd name="T44" fmla="*/ 777 w 804"/>
                    <a:gd name="T45" fmla="*/ 405 h 9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04" h="911">
                      <a:moveTo>
                        <a:pt x="777" y="405"/>
                      </a:moveTo>
                      <a:lnTo>
                        <a:pt x="85" y="7"/>
                      </a:lnTo>
                      <a:lnTo>
                        <a:pt x="72" y="0"/>
                      </a:lnTo>
                      <a:lnTo>
                        <a:pt x="42" y="0"/>
                      </a:lnTo>
                      <a:lnTo>
                        <a:pt x="29" y="7"/>
                      </a:lnTo>
                      <a:lnTo>
                        <a:pt x="16" y="16"/>
                      </a:lnTo>
                      <a:lnTo>
                        <a:pt x="1" y="40"/>
                      </a:lnTo>
                      <a:lnTo>
                        <a:pt x="0" y="56"/>
                      </a:lnTo>
                      <a:lnTo>
                        <a:pt x="0" y="855"/>
                      </a:lnTo>
                      <a:lnTo>
                        <a:pt x="1" y="869"/>
                      </a:lnTo>
                      <a:lnTo>
                        <a:pt x="16" y="895"/>
                      </a:lnTo>
                      <a:lnTo>
                        <a:pt x="29" y="904"/>
                      </a:lnTo>
                      <a:lnTo>
                        <a:pt x="42" y="910"/>
                      </a:lnTo>
                      <a:lnTo>
                        <a:pt x="56" y="911"/>
                      </a:lnTo>
                      <a:lnTo>
                        <a:pt x="72" y="910"/>
                      </a:lnTo>
                      <a:lnTo>
                        <a:pt x="85" y="904"/>
                      </a:lnTo>
                      <a:lnTo>
                        <a:pt x="777" y="504"/>
                      </a:lnTo>
                      <a:lnTo>
                        <a:pt x="789" y="496"/>
                      </a:lnTo>
                      <a:lnTo>
                        <a:pt x="803" y="470"/>
                      </a:lnTo>
                      <a:lnTo>
                        <a:pt x="804" y="456"/>
                      </a:lnTo>
                      <a:lnTo>
                        <a:pt x="803" y="440"/>
                      </a:lnTo>
                      <a:lnTo>
                        <a:pt x="789" y="414"/>
                      </a:lnTo>
                      <a:lnTo>
                        <a:pt x="777" y="405"/>
                      </a:lnTo>
                      <a:close/>
                    </a:path>
                  </a:pathLst>
                </a:custGeom>
                <a:solidFill>
                  <a:srgbClr val="FFCCCC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4" name="Freeform 10"/>
                <p:cNvSpPr>
                  <a:spLocks/>
                </p:cNvSpPr>
                <p:nvPr/>
              </p:nvSpPr>
              <p:spPr bwMode="auto">
                <a:xfrm>
                  <a:off x="1394519" y="6375432"/>
                  <a:ext cx="128288" cy="145042"/>
                </a:xfrm>
                <a:custGeom>
                  <a:avLst/>
                  <a:gdLst>
                    <a:gd name="T0" fmla="*/ 777 w 804"/>
                    <a:gd name="T1" fmla="*/ 405 h 911"/>
                    <a:gd name="T2" fmla="*/ 85 w 804"/>
                    <a:gd name="T3" fmla="*/ 7 h 911"/>
                    <a:gd name="T4" fmla="*/ 72 w 804"/>
                    <a:gd name="T5" fmla="*/ 0 h 911"/>
                    <a:gd name="T6" fmla="*/ 42 w 804"/>
                    <a:gd name="T7" fmla="*/ 0 h 911"/>
                    <a:gd name="T8" fmla="*/ 29 w 804"/>
                    <a:gd name="T9" fmla="*/ 7 h 911"/>
                    <a:gd name="T10" fmla="*/ 16 w 804"/>
                    <a:gd name="T11" fmla="*/ 16 h 911"/>
                    <a:gd name="T12" fmla="*/ 1 w 804"/>
                    <a:gd name="T13" fmla="*/ 40 h 911"/>
                    <a:gd name="T14" fmla="*/ 0 w 804"/>
                    <a:gd name="T15" fmla="*/ 56 h 911"/>
                    <a:gd name="T16" fmla="*/ 0 w 804"/>
                    <a:gd name="T17" fmla="*/ 855 h 911"/>
                    <a:gd name="T18" fmla="*/ 1 w 804"/>
                    <a:gd name="T19" fmla="*/ 869 h 911"/>
                    <a:gd name="T20" fmla="*/ 16 w 804"/>
                    <a:gd name="T21" fmla="*/ 895 h 911"/>
                    <a:gd name="T22" fmla="*/ 29 w 804"/>
                    <a:gd name="T23" fmla="*/ 904 h 911"/>
                    <a:gd name="T24" fmla="*/ 42 w 804"/>
                    <a:gd name="T25" fmla="*/ 910 h 911"/>
                    <a:gd name="T26" fmla="*/ 56 w 804"/>
                    <a:gd name="T27" fmla="*/ 911 h 911"/>
                    <a:gd name="T28" fmla="*/ 72 w 804"/>
                    <a:gd name="T29" fmla="*/ 910 h 911"/>
                    <a:gd name="T30" fmla="*/ 85 w 804"/>
                    <a:gd name="T31" fmla="*/ 904 h 911"/>
                    <a:gd name="T32" fmla="*/ 777 w 804"/>
                    <a:gd name="T33" fmla="*/ 504 h 911"/>
                    <a:gd name="T34" fmla="*/ 789 w 804"/>
                    <a:gd name="T35" fmla="*/ 496 h 911"/>
                    <a:gd name="T36" fmla="*/ 803 w 804"/>
                    <a:gd name="T37" fmla="*/ 470 h 911"/>
                    <a:gd name="T38" fmla="*/ 804 w 804"/>
                    <a:gd name="T39" fmla="*/ 456 h 911"/>
                    <a:gd name="T40" fmla="*/ 803 w 804"/>
                    <a:gd name="T41" fmla="*/ 440 h 911"/>
                    <a:gd name="T42" fmla="*/ 789 w 804"/>
                    <a:gd name="T43" fmla="*/ 414 h 911"/>
                    <a:gd name="T44" fmla="*/ 777 w 804"/>
                    <a:gd name="T45" fmla="*/ 405 h 9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04" h="911">
                      <a:moveTo>
                        <a:pt x="777" y="405"/>
                      </a:moveTo>
                      <a:lnTo>
                        <a:pt x="85" y="7"/>
                      </a:lnTo>
                      <a:lnTo>
                        <a:pt x="72" y="0"/>
                      </a:lnTo>
                      <a:lnTo>
                        <a:pt x="42" y="0"/>
                      </a:lnTo>
                      <a:lnTo>
                        <a:pt x="29" y="7"/>
                      </a:lnTo>
                      <a:lnTo>
                        <a:pt x="16" y="16"/>
                      </a:lnTo>
                      <a:lnTo>
                        <a:pt x="1" y="40"/>
                      </a:lnTo>
                      <a:lnTo>
                        <a:pt x="0" y="56"/>
                      </a:lnTo>
                      <a:lnTo>
                        <a:pt x="0" y="855"/>
                      </a:lnTo>
                      <a:lnTo>
                        <a:pt x="1" y="869"/>
                      </a:lnTo>
                      <a:lnTo>
                        <a:pt x="16" y="895"/>
                      </a:lnTo>
                      <a:lnTo>
                        <a:pt x="29" y="904"/>
                      </a:lnTo>
                      <a:lnTo>
                        <a:pt x="42" y="910"/>
                      </a:lnTo>
                      <a:lnTo>
                        <a:pt x="56" y="911"/>
                      </a:lnTo>
                      <a:lnTo>
                        <a:pt x="72" y="910"/>
                      </a:lnTo>
                      <a:lnTo>
                        <a:pt x="85" y="904"/>
                      </a:lnTo>
                      <a:lnTo>
                        <a:pt x="777" y="504"/>
                      </a:lnTo>
                      <a:lnTo>
                        <a:pt x="789" y="496"/>
                      </a:lnTo>
                      <a:lnTo>
                        <a:pt x="803" y="470"/>
                      </a:lnTo>
                      <a:lnTo>
                        <a:pt x="804" y="456"/>
                      </a:lnTo>
                      <a:lnTo>
                        <a:pt x="803" y="440"/>
                      </a:lnTo>
                      <a:lnTo>
                        <a:pt x="789" y="414"/>
                      </a:lnTo>
                      <a:lnTo>
                        <a:pt x="777" y="40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5" name="모서리가 둥근 직사각형 124"/>
                <p:cNvSpPr/>
                <p:nvPr/>
              </p:nvSpPr>
              <p:spPr>
                <a:xfrm>
                  <a:off x="1316685" y="6375432"/>
                  <a:ext cx="36000" cy="14504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126" name="그룹 125"/>
                <p:cNvGrpSpPr/>
                <p:nvPr/>
              </p:nvGrpSpPr>
              <p:grpSpPr>
                <a:xfrm flipH="1">
                  <a:off x="567622" y="6375432"/>
                  <a:ext cx="208503" cy="145042"/>
                  <a:chOff x="696211" y="6375432"/>
                  <a:chExt cx="208503" cy="145042"/>
                </a:xfrm>
              </p:grpSpPr>
              <p:sp>
                <p:nvSpPr>
                  <p:cNvPr id="127" name="Freeform 10"/>
                  <p:cNvSpPr>
                    <a:spLocks/>
                  </p:cNvSpPr>
                  <p:nvPr/>
                </p:nvSpPr>
                <p:spPr bwMode="auto">
                  <a:xfrm>
                    <a:off x="776426" y="6375432"/>
                    <a:ext cx="128288" cy="145042"/>
                  </a:xfrm>
                  <a:custGeom>
                    <a:avLst/>
                    <a:gdLst>
                      <a:gd name="T0" fmla="*/ 777 w 804"/>
                      <a:gd name="T1" fmla="*/ 405 h 911"/>
                      <a:gd name="T2" fmla="*/ 85 w 804"/>
                      <a:gd name="T3" fmla="*/ 7 h 911"/>
                      <a:gd name="T4" fmla="*/ 72 w 804"/>
                      <a:gd name="T5" fmla="*/ 0 h 911"/>
                      <a:gd name="T6" fmla="*/ 42 w 804"/>
                      <a:gd name="T7" fmla="*/ 0 h 911"/>
                      <a:gd name="T8" fmla="*/ 29 w 804"/>
                      <a:gd name="T9" fmla="*/ 7 h 911"/>
                      <a:gd name="T10" fmla="*/ 16 w 804"/>
                      <a:gd name="T11" fmla="*/ 16 h 911"/>
                      <a:gd name="T12" fmla="*/ 1 w 804"/>
                      <a:gd name="T13" fmla="*/ 40 h 911"/>
                      <a:gd name="T14" fmla="*/ 0 w 804"/>
                      <a:gd name="T15" fmla="*/ 56 h 911"/>
                      <a:gd name="T16" fmla="*/ 0 w 804"/>
                      <a:gd name="T17" fmla="*/ 855 h 911"/>
                      <a:gd name="T18" fmla="*/ 1 w 804"/>
                      <a:gd name="T19" fmla="*/ 869 h 911"/>
                      <a:gd name="T20" fmla="*/ 16 w 804"/>
                      <a:gd name="T21" fmla="*/ 895 h 911"/>
                      <a:gd name="T22" fmla="*/ 29 w 804"/>
                      <a:gd name="T23" fmla="*/ 904 h 911"/>
                      <a:gd name="T24" fmla="*/ 42 w 804"/>
                      <a:gd name="T25" fmla="*/ 910 h 911"/>
                      <a:gd name="T26" fmla="*/ 56 w 804"/>
                      <a:gd name="T27" fmla="*/ 911 h 911"/>
                      <a:gd name="T28" fmla="*/ 72 w 804"/>
                      <a:gd name="T29" fmla="*/ 910 h 911"/>
                      <a:gd name="T30" fmla="*/ 85 w 804"/>
                      <a:gd name="T31" fmla="*/ 904 h 911"/>
                      <a:gd name="T32" fmla="*/ 777 w 804"/>
                      <a:gd name="T33" fmla="*/ 504 h 911"/>
                      <a:gd name="T34" fmla="*/ 789 w 804"/>
                      <a:gd name="T35" fmla="*/ 496 h 911"/>
                      <a:gd name="T36" fmla="*/ 803 w 804"/>
                      <a:gd name="T37" fmla="*/ 470 h 911"/>
                      <a:gd name="T38" fmla="*/ 804 w 804"/>
                      <a:gd name="T39" fmla="*/ 456 h 911"/>
                      <a:gd name="T40" fmla="*/ 803 w 804"/>
                      <a:gd name="T41" fmla="*/ 440 h 911"/>
                      <a:gd name="T42" fmla="*/ 789 w 804"/>
                      <a:gd name="T43" fmla="*/ 414 h 911"/>
                      <a:gd name="T44" fmla="*/ 777 w 804"/>
                      <a:gd name="T45" fmla="*/ 405 h 9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</a:cxnLst>
                    <a:rect l="0" t="0" r="r" b="b"/>
                    <a:pathLst>
                      <a:path w="804" h="911">
                        <a:moveTo>
                          <a:pt x="777" y="405"/>
                        </a:moveTo>
                        <a:lnTo>
                          <a:pt x="85" y="7"/>
                        </a:lnTo>
                        <a:lnTo>
                          <a:pt x="72" y="0"/>
                        </a:lnTo>
                        <a:lnTo>
                          <a:pt x="42" y="0"/>
                        </a:lnTo>
                        <a:lnTo>
                          <a:pt x="29" y="7"/>
                        </a:lnTo>
                        <a:lnTo>
                          <a:pt x="16" y="16"/>
                        </a:lnTo>
                        <a:lnTo>
                          <a:pt x="1" y="40"/>
                        </a:lnTo>
                        <a:lnTo>
                          <a:pt x="0" y="56"/>
                        </a:lnTo>
                        <a:lnTo>
                          <a:pt x="0" y="855"/>
                        </a:lnTo>
                        <a:lnTo>
                          <a:pt x="1" y="869"/>
                        </a:lnTo>
                        <a:lnTo>
                          <a:pt x="16" y="895"/>
                        </a:lnTo>
                        <a:lnTo>
                          <a:pt x="29" y="904"/>
                        </a:lnTo>
                        <a:lnTo>
                          <a:pt x="42" y="910"/>
                        </a:lnTo>
                        <a:lnTo>
                          <a:pt x="56" y="911"/>
                        </a:lnTo>
                        <a:lnTo>
                          <a:pt x="72" y="910"/>
                        </a:lnTo>
                        <a:lnTo>
                          <a:pt x="85" y="904"/>
                        </a:lnTo>
                        <a:lnTo>
                          <a:pt x="777" y="504"/>
                        </a:lnTo>
                        <a:lnTo>
                          <a:pt x="789" y="496"/>
                        </a:lnTo>
                        <a:lnTo>
                          <a:pt x="803" y="470"/>
                        </a:lnTo>
                        <a:lnTo>
                          <a:pt x="804" y="456"/>
                        </a:lnTo>
                        <a:lnTo>
                          <a:pt x="803" y="440"/>
                        </a:lnTo>
                        <a:lnTo>
                          <a:pt x="789" y="414"/>
                        </a:lnTo>
                        <a:lnTo>
                          <a:pt x="777" y="405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12700">
                    <a:solidFill>
                      <a:schemeClr val="bg2">
                        <a:lumMod val="50000"/>
                      </a:schemeClr>
                    </a:solidFill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128" name="모서리가 둥근 직사각형 127"/>
                  <p:cNvSpPr/>
                  <p:nvPr/>
                </p:nvSpPr>
                <p:spPr>
                  <a:xfrm>
                    <a:off x="696211" y="6375432"/>
                    <a:ext cx="36000" cy="145042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 w="12700">
                    <a:solidFill>
                      <a:schemeClr val="bg2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  <p:sp>
            <p:nvSpPr>
              <p:cNvPr id="121" name="직사각형 120"/>
              <p:cNvSpPr/>
              <p:nvPr/>
            </p:nvSpPr>
            <p:spPr>
              <a:xfrm>
                <a:off x="321277" y="698825"/>
                <a:ext cx="11552822" cy="6159175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17" name="타원 116"/>
            <p:cNvSpPr/>
            <p:nvPr/>
          </p:nvSpPr>
          <p:spPr>
            <a:xfrm>
              <a:off x="10743673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8" name="타원 117"/>
            <p:cNvSpPr/>
            <p:nvPr/>
          </p:nvSpPr>
          <p:spPr>
            <a:xfrm>
              <a:off x="11045008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9" name="타원 118"/>
            <p:cNvSpPr/>
            <p:nvPr/>
          </p:nvSpPr>
          <p:spPr>
            <a:xfrm>
              <a:off x="11346343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14" name="TextBox 113"/>
          <p:cNvSpPr txBox="1"/>
          <p:nvPr/>
        </p:nvSpPr>
        <p:spPr>
          <a:xfrm>
            <a:off x="9000805" y="3269852"/>
            <a:ext cx="104582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>
                <a:solidFill>
                  <a:prstClr val="white"/>
                </a:solidFill>
              </a:rPr>
              <a:t>Check</a:t>
            </a:r>
          </a:p>
          <a:p>
            <a:pPr algn="ctr"/>
            <a:r>
              <a:rPr lang="en-US" altLang="ko-KR" sz="1050" b="1" dirty="0">
                <a:solidFill>
                  <a:prstClr val="white"/>
                </a:solidFill>
              </a:rPr>
              <a:t>point</a:t>
            </a:r>
            <a:endParaRPr lang="ko-KR" altLang="en-US" sz="1050" b="1" dirty="0">
              <a:solidFill>
                <a:prstClr val="white"/>
              </a:solidFill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8B560BBE-AA23-154E-9CAD-868EC35B00D4}"/>
              </a:ext>
            </a:extLst>
          </p:cNvPr>
          <p:cNvSpPr/>
          <p:nvPr/>
        </p:nvSpPr>
        <p:spPr>
          <a:xfrm>
            <a:off x="868480" y="225477"/>
            <a:ext cx="5456119" cy="46166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atinLnBrk="0">
              <a:defRPr/>
            </a:pPr>
            <a:r>
              <a:rPr lang="ko-KR" altLang="en-US" sz="2400" b="1" kern="0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회원 가입</a:t>
            </a:r>
            <a:r>
              <a:rPr lang="en-US" altLang="ko-KR" sz="2400" b="1" kern="0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-5</a:t>
            </a: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55327A72-3536-954C-B189-DEA77A8605B6}"/>
              </a:ext>
            </a:extLst>
          </p:cNvPr>
          <p:cNvSpPr/>
          <p:nvPr/>
        </p:nvSpPr>
        <p:spPr>
          <a:xfrm>
            <a:off x="1839046" y="6290842"/>
            <a:ext cx="1110566" cy="155490"/>
          </a:xfrm>
          <a:prstGeom prst="roundRect">
            <a:avLst>
              <a:gd name="adj" fmla="val 50000"/>
            </a:avLst>
          </a:prstGeom>
          <a:solidFill>
            <a:srgbClr val="FFCC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1824343" y="6301290"/>
            <a:ext cx="9504000" cy="145272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액자 1">
            <a:extLst>
              <a:ext uri="{FF2B5EF4-FFF2-40B4-BE49-F238E27FC236}">
                <a16:creationId xmlns:a16="http://schemas.microsoft.com/office/drawing/2014/main" id="{356FF490-67C4-304E-9273-8B0D96EAD748}"/>
              </a:ext>
            </a:extLst>
          </p:cNvPr>
          <p:cNvSpPr/>
          <p:nvPr/>
        </p:nvSpPr>
        <p:spPr>
          <a:xfrm>
            <a:off x="2171137" y="1205466"/>
            <a:ext cx="3475902" cy="4684385"/>
          </a:xfrm>
          <a:prstGeom prst="frame">
            <a:avLst>
              <a:gd name="adj1" fmla="val 247"/>
            </a:avLst>
          </a:prstGeom>
          <a:solidFill>
            <a:srgbClr val="5B59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9E038CE-2AFF-6444-B4C2-EEEE03A8A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C9E81E-876D-EF43-881F-B77069B55721}"/>
              </a:ext>
            </a:extLst>
          </p:cNvPr>
          <p:cNvSpPr txBox="1"/>
          <p:nvPr/>
        </p:nvSpPr>
        <p:spPr>
          <a:xfrm>
            <a:off x="6112345" y="1002135"/>
            <a:ext cx="4947320" cy="5118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인증코드 버튼 클릭 시 </a:t>
            </a:r>
            <a:endParaRPr kumimoji="1" lang="en-US" altLang="ko-KR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(</a:t>
            </a:r>
            <a:r>
              <a:rPr kumimoji="1" lang="en-US" altLang="ko-KR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“</a:t>
            </a:r>
            <a:r>
              <a:rPr kumimoji="1" lang="ko-KR" altLang="en-US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입력한 이메일로 인증 코드 발송되었습니다</a:t>
            </a:r>
            <a:r>
              <a:rPr kumimoji="1" lang="en-US" altLang="ko-KR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.”</a:t>
            </a:r>
          </a:p>
          <a:p>
            <a:pPr>
              <a:lnSpc>
                <a:spcPct val="150000"/>
              </a:lnSpc>
            </a:pPr>
            <a:r>
              <a:rPr kumimoji="1" lang="ko-KR" altLang="en-US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안내 메시지 </a:t>
            </a:r>
            <a:r>
              <a:rPr kumimoji="1" lang="en-US" altLang="ko-KR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2</a:t>
            </a:r>
            <a:r>
              <a:rPr kumimoji="1" lang="ko-KR" altLang="en-US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초</a:t>
            </a:r>
            <a:r>
              <a:rPr kumimoji="1" lang="en-US" altLang="ko-KR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POP UP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)</a:t>
            </a:r>
          </a:p>
          <a:p>
            <a:pPr>
              <a:lnSpc>
                <a:spcPct val="150000"/>
              </a:lnSpc>
            </a:pP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 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인증코드 입력</a:t>
            </a:r>
            <a:endParaRPr kumimoji="1" lang="en-US" altLang="ko-KR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(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인증코드가 유효할 경우 </a:t>
            </a:r>
            <a:endParaRPr kumimoji="1" lang="en-US" altLang="ko-KR" sz="1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“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인증되었습니다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.”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endParaRPr kumimoji="1" lang="en-US" altLang="ko-KR" sz="1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인증코드가 유효하지 않은 경우</a:t>
            </a:r>
            <a:endParaRPr kumimoji="1" lang="en-US" altLang="ko-KR" sz="1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“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유효하지 않은 인증코드 입니다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.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인증코드 재전송 후 다시 시도해주세요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.”</a:t>
            </a:r>
          </a:p>
          <a:p>
            <a:pPr>
              <a:lnSpc>
                <a:spcPct val="150000"/>
              </a:lnSpc>
            </a:pP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안내 메시지 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2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초 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POP UP)</a:t>
            </a:r>
          </a:p>
          <a:p>
            <a:pPr>
              <a:lnSpc>
                <a:spcPct val="150000"/>
              </a:lnSpc>
            </a:pP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회원가입 버튼 클릭 시</a:t>
            </a:r>
            <a:endParaRPr kumimoji="1" lang="en-US" altLang="ko-KR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(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위의 입력란 중 공란이 있을 경우</a:t>
            </a:r>
            <a:endParaRPr kumimoji="1" lang="en-US" altLang="ko-KR" sz="1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“(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공란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)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을 입력해주세요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."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안내 메시지 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2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초 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POP UP</a:t>
            </a:r>
          </a:p>
          <a:p>
            <a:pPr>
              <a:lnSpc>
                <a:spcPct val="150000"/>
              </a:lnSpc>
            </a:pP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모든 입력 완료 되었을 경우 회원가입 완료 페이지로 이동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)</a:t>
            </a:r>
          </a:p>
        </p:txBody>
      </p:sp>
      <p:pic>
        <p:nvPicPr>
          <p:cNvPr id="27" name="그래픽 26" descr="줄 화살표: 일자형">
            <a:extLst>
              <a:ext uri="{FF2B5EF4-FFF2-40B4-BE49-F238E27FC236}">
                <a16:creationId xmlns:a16="http://schemas.microsoft.com/office/drawing/2014/main" id="{0055EDEC-C8F9-274E-8527-4C2B9B475F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40273" y="1263539"/>
            <a:ext cx="226268" cy="226268"/>
          </a:xfrm>
          <a:prstGeom prst="rect">
            <a:avLst/>
          </a:prstGeom>
        </p:spPr>
      </p:pic>
      <p:pic>
        <p:nvPicPr>
          <p:cNvPr id="28" name="그래픽 27" descr="집">
            <a:extLst>
              <a:ext uri="{FF2B5EF4-FFF2-40B4-BE49-F238E27FC236}">
                <a16:creationId xmlns:a16="http://schemas.microsoft.com/office/drawing/2014/main" id="{59CFF052-B20C-8B46-B79F-1CC787C65F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78573" y="1251182"/>
            <a:ext cx="226268" cy="226268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041D903A-5977-CD41-B9BF-85B2CC0F1CC0}"/>
              </a:ext>
            </a:extLst>
          </p:cNvPr>
          <p:cNvSpPr txBox="1"/>
          <p:nvPr/>
        </p:nvSpPr>
        <p:spPr>
          <a:xfrm>
            <a:off x="3352529" y="1305141"/>
            <a:ext cx="1140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회원 가입</a:t>
            </a:r>
            <a:endParaRPr kumimoji="1" lang="ko-Kore-KR" altLang="en-US" b="1" dirty="0">
              <a:solidFill>
                <a:srgbClr val="5B595A"/>
              </a:solidFill>
              <a:latin typeface="Gmarket Sans TTF" panose="02000000000000000000" pitchFamily="2" charset="-128"/>
              <a:ea typeface="Gmarket Sans TTF" panose="02000000000000000000" pitchFamily="2" charset="-128"/>
            </a:endParaRPr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84EB9BFB-B2AB-9942-A7EE-DE986C61AF51}"/>
              </a:ext>
            </a:extLst>
          </p:cNvPr>
          <p:cNvSpPr/>
          <p:nvPr/>
        </p:nvSpPr>
        <p:spPr>
          <a:xfrm>
            <a:off x="2583449" y="5412375"/>
            <a:ext cx="2678215" cy="355908"/>
          </a:xfrm>
          <a:prstGeom prst="roundRect">
            <a:avLst/>
          </a:prstGeom>
          <a:solidFill>
            <a:srgbClr val="9CC4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r>
              <a:rPr kumimoji="1" lang="ko-KR" altLang="en-US" sz="13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회원 가입</a:t>
            </a:r>
            <a:endParaRPr kumimoji="1" lang="ko-Kore-KR" altLang="en-US" sz="1300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7EC01C2-96D9-C345-AB80-0A65A39E9FAE}"/>
              </a:ext>
            </a:extLst>
          </p:cNvPr>
          <p:cNvSpPr txBox="1"/>
          <p:nvPr/>
        </p:nvSpPr>
        <p:spPr>
          <a:xfrm>
            <a:off x="2278205" y="1653876"/>
            <a:ext cx="966931" cy="34682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50000"/>
              </a:lnSpc>
            </a:pP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이름</a:t>
            </a:r>
            <a:endParaRPr kumimoji="1" lang="en-US" altLang="ko-Kore-KR" sz="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250000"/>
              </a:lnSpc>
            </a:pPr>
            <a:r>
              <a:rPr kumimoji="1" lang="en-US" altLang="ko-Kore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ID</a:t>
            </a:r>
          </a:p>
          <a:p>
            <a:pPr>
              <a:lnSpc>
                <a:spcPct val="2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PW</a:t>
            </a:r>
          </a:p>
          <a:p>
            <a:pPr>
              <a:lnSpc>
                <a:spcPct val="2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PW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확인</a:t>
            </a:r>
            <a:endParaRPr kumimoji="1" lang="en-US" altLang="ko-KR" sz="1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2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E-MAIL</a:t>
            </a:r>
          </a:p>
          <a:p>
            <a:pPr>
              <a:lnSpc>
                <a:spcPct val="250000"/>
              </a:lnSpc>
            </a:pP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인증코드</a:t>
            </a:r>
            <a:endParaRPr kumimoji="1" lang="en-US" altLang="ko-KR" sz="1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DE1FAF69-702B-1E48-B1D4-80C3A5437E63}"/>
              </a:ext>
            </a:extLst>
          </p:cNvPr>
          <p:cNvCxnSpPr>
            <a:cxnSpLocks/>
          </p:cNvCxnSpPr>
          <p:nvPr/>
        </p:nvCxnSpPr>
        <p:spPr>
          <a:xfrm>
            <a:off x="3264376" y="2251558"/>
            <a:ext cx="2114197" cy="0"/>
          </a:xfrm>
          <a:prstGeom prst="line">
            <a:avLst/>
          </a:prstGeom>
          <a:ln>
            <a:solidFill>
              <a:srgbClr val="A5A6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542D5450-D7A3-6546-A2B3-677C7D4E4A8D}"/>
              </a:ext>
            </a:extLst>
          </p:cNvPr>
          <p:cNvCxnSpPr>
            <a:cxnSpLocks/>
          </p:cNvCxnSpPr>
          <p:nvPr/>
        </p:nvCxnSpPr>
        <p:spPr>
          <a:xfrm>
            <a:off x="3264375" y="2823021"/>
            <a:ext cx="1394122" cy="0"/>
          </a:xfrm>
          <a:prstGeom prst="line">
            <a:avLst/>
          </a:prstGeom>
          <a:ln>
            <a:solidFill>
              <a:srgbClr val="A5A6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[R] 36">
            <a:extLst>
              <a:ext uri="{FF2B5EF4-FFF2-40B4-BE49-F238E27FC236}">
                <a16:creationId xmlns:a16="http://schemas.microsoft.com/office/drawing/2014/main" id="{20AE4C31-4874-BB48-8464-993FF59EE822}"/>
              </a:ext>
            </a:extLst>
          </p:cNvPr>
          <p:cNvCxnSpPr>
            <a:cxnSpLocks/>
          </p:cNvCxnSpPr>
          <p:nvPr/>
        </p:nvCxnSpPr>
        <p:spPr>
          <a:xfrm>
            <a:off x="3264375" y="3389819"/>
            <a:ext cx="2114197" cy="0"/>
          </a:xfrm>
          <a:prstGeom prst="line">
            <a:avLst/>
          </a:prstGeom>
          <a:ln>
            <a:solidFill>
              <a:srgbClr val="A5A6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[R] 37">
            <a:extLst>
              <a:ext uri="{FF2B5EF4-FFF2-40B4-BE49-F238E27FC236}">
                <a16:creationId xmlns:a16="http://schemas.microsoft.com/office/drawing/2014/main" id="{F9C6AEAF-BBED-6A4D-B394-CFE6556FD735}"/>
              </a:ext>
            </a:extLst>
          </p:cNvPr>
          <p:cNvCxnSpPr>
            <a:cxnSpLocks/>
          </p:cNvCxnSpPr>
          <p:nvPr/>
        </p:nvCxnSpPr>
        <p:spPr>
          <a:xfrm>
            <a:off x="3264374" y="3934881"/>
            <a:ext cx="2114197" cy="0"/>
          </a:xfrm>
          <a:prstGeom prst="line">
            <a:avLst/>
          </a:prstGeom>
          <a:ln>
            <a:solidFill>
              <a:srgbClr val="A5A6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[R] 38">
            <a:extLst>
              <a:ext uri="{FF2B5EF4-FFF2-40B4-BE49-F238E27FC236}">
                <a16:creationId xmlns:a16="http://schemas.microsoft.com/office/drawing/2014/main" id="{C7032D34-548D-9A45-AB21-96E1143EDA77}"/>
              </a:ext>
            </a:extLst>
          </p:cNvPr>
          <p:cNvCxnSpPr>
            <a:cxnSpLocks/>
          </p:cNvCxnSpPr>
          <p:nvPr/>
        </p:nvCxnSpPr>
        <p:spPr>
          <a:xfrm>
            <a:off x="3264373" y="4492296"/>
            <a:ext cx="1440412" cy="0"/>
          </a:xfrm>
          <a:prstGeom prst="line">
            <a:avLst/>
          </a:prstGeom>
          <a:ln>
            <a:solidFill>
              <a:srgbClr val="A5A6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824F2A4F-C4E5-C048-BB11-012F6C5BFEAF}"/>
              </a:ext>
            </a:extLst>
          </p:cNvPr>
          <p:cNvCxnSpPr>
            <a:cxnSpLocks/>
          </p:cNvCxnSpPr>
          <p:nvPr/>
        </p:nvCxnSpPr>
        <p:spPr>
          <a:xfrm>
            <a:off x="3264372" y="5062073"/>
            <a:ext cx="1459650" cy="0"/>
          </a:xfrm>
          <a:prstGeom prst="line">
            <a:avLst/>
          </a:prstGeom>
          <a:ln>
            <a:solidFill>
              <a:srgbClr val="A5A6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4716581A-E92D-BD47-85A4-93B2F6A58B48}"/>
              </a:ext>
            </a:extLst>
          </p:cNvPr>
          <p:cNvSpPr/>
          <p:nvPr/>
        </p:nvSpPr>
        <p:spPr>
          <a:xfrm>
            <a:off x="4704785" y="2507500"/>
            <a:ext cx="673784" cy="317945"/>
          </a:xfrm>
          <a:prstGeom prst="roundRect">
            <a:avLst/>
          </a:prstGeom>
          <a:solidFill>
            <a:srgbClr val="FFCC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z="8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중복확인</a:t>
            </a:r>
          </a:p>
        </p:txBody>
      </p:sp>
      <p:sp>
        <p:nvSpPr>
          <p:cNvPr id="42" name="모서리가 둥근 직사각형 41">
            <a:extLst>
              <a:ext uri="{FF2B5EF4-FFF2-40B4-BE49-F238E27FC236}">
                <a16:creationId xmlns:a16="http://schemas.microsoft.com/office/drawing/2014/main" id="{873C0165-6246-D047-962A-97B8B10E651D}"/>
              </a:ext>
            </a:extLst>
          </p:cNvPr>
          <p:cNvSpPr/>
          <p:nvPr/>
        </p:nvSpPr>
        <p:spPr>
          <a:xfrm>
            <a:off x="4724022" y="4168924"/>
            <a:ext cx="673784" cy="317945"/>
          </a:xfrm>
          <a:prstGeom prst="roundRect">
            <a:avLst/>
          </a:prstGeom>
          <a:solidFill>
            <a:srgbClr val="FFCC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z="8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인증코드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4831096-521D-A442-9AA3-0313D0DAD1F4}"/>
              </a:ext>
            </a:extLst>
          </p:cNvPr>
          <p:cNvSpPr txBox="1"/>
          <p:nvPr/>
        </p:nvSpPr>
        <p:spPr>
          <a:xfrm>
            <a:off x="3206261" y="3384922"/>
            <a:ext cx="2061783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7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8</a:t>
            </a:r>
            <a:r>
              <a:rPr kumimoji="1" lang="ko-KR" altLang="en-US" sz="7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자 이상 </a:t>
            </a:r>
            <a:r>
              <a:rPr kumimoji="1" lang="en-US" altLang="ko-KR" sz="7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16</a:t>
            </a:r>
            <a:r>
              <a:rPr kumimoji="1" lang="ko-KR" altLang="en-US" sz="7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자 이하의 영문</a:t>
            </a:r>
            <a:r>
              <a:rPr kumimoji="1" lang="en-US" altLang="ko-KR" sz="7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 </a:t>
            </a:r>
            <a:r>
              <a:rPr kumimoji="1" lang="ko-KR" altLang="en-US" sz="7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숫자</a:t>
            </a:r>
            <a:r>
              <a:rPr kumimoji="1" lang="en-US" altLang="ko-KR" sz="7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 </a:t>
            </a:r>
            <a:r>
              <a:rPr kumimoji="1" lang="ko-KR" altLang="en-US" sz="7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특수문자 조합</a:t>
            </a:r>
            <a:endParaRPr kumimoji="1" lang="ko-Kore-KR" altLang="en-US" sz="700" dirty="0">
              <a:solidFill>
                <a:srgbClr val="A5A6A7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50FDF0E-E77F-8F46-A5F8-0A441585BC82}"/>
              </a:ext>
            </a:extLst>
          </p:cNvPr>
          <p:cNvSpPr txBox="1"/>
          <p:nvPr/>
        </p:nvSpPr>
        <p:spPr>
          <a:xfrm>
            <a:off x="3243027" y="3943457"/>
            <a:ext cx="716863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700" dirty="0">
                <a:solidFill>
                  <a:srgbClr val="9CC4E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일치</a:t>
            </a:r>
            <a:r>
              <a:rPr kumimoji="1" lang="ko-KR" altLang="en-US" sz="7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kumimoji="1" lang="en-US" altLang="ko-KR" sz="7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/ </a:t>
            </a:r>
            <a:r>
              <a:rPr kumimoji="1" lang="ko-KR" altLang="en-US" sz="700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불일치</a:t>
            </a:r>
            <a:endParaRPr kumimoji="1" lang="ko-Kore-KR" altLang="en-US" sz="700" dirty="0">
              <a:solidFill>
                <a:srgbClr val="FD819E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45" name="모서리가 둥근 직사각형 44">
            <a:extLst>
              <a:ext uri="{FF2B5EF4-FFF2-40B4-BE49-F238E27FC236}">
                <a16:creationId xmlns:a16="http://schemas.microsoft.com/office/drawing/2014/main" id="{BD36EF12-483E-BA42-9EB1-D311EB300D48}"/>
              </a:ext>
            </a:extLst>
          </p:cNvPr>
          <p:cNvSpPr/>
          <p:nvPr/>
        </p:nvSpPr>
        <p:spPr>
          <a:xfrm>
            <a:off x="4724022" y="4742810"/>
            <a:ext cx="673784" cy="317945"/>
          </a:xfrm>
          <a:prstGeom prst="roundRect">
            <a:avLst/>
          </a:prstGeom>
          <a:solidFill>
            <a:srgbClr val="FFCC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z="8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확인</a:t>
            </a:r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FEADC6E8-933C-F844-854A-0F83B43178D8}"/>
              </a:ext>
            </a:extLst>
          </p:cNvPr>
          <p:cNvSpPr/>
          <p:nvPr/>
        </p:nvSpPr>
        <p:spPr>
          <a:xfrm>
            <a:off x="2333693" y="1684921"/>
            <a:ext cx="3152707" cy="3727223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z="1300" dirty="0">
                <a:solidFill>
                  <a:srgbClr val="5B595A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입력한</a:t>
            </a:r>
            <a:r>
              <a:rPr kumimoji="1" lang="ko-KR" altLang="en-US" sz="1300" dirty="0">
                <a:solidFill>
                  <a:srgbClr val="5B595A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 이메일로 인증코드가 </a:t>
            </a:r>
            <a:endParaRPr kumimoji="1" lang="en-US" altLang="ko-KR" sz="1300" dirty="0">
              <a:solidFill>
                <a:srgbClr val="5B595A"/>
              </a:solidFill>
              <a:latin typeface="Gmarket Sans TTF Light" panose="02000000000000000000" pitchFamily="2" charset="-128"/>
              <a:ea typeface="Gmarket Sans TTF Light" panose="02000000000000000000" pitchFamily="2" charset="-128"/>
            </a:endParaRPr>
          </a:p>
          <a:p>
            <a:pPr algn="ctr"/>
            <a:r>
              <a:rPr kumimoji="1" lang="ko-KR" altLang="en-US" sz="1300" dirty="0">
                <a:solidFill>
                  <a:srgbClr val="5B595A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발송되었습니다</a:t>
            </a:r>
            <a:r>
              <a:rPr kumimoji="1" lang="en-US" altLang="ko-KR" sz="1300" dirty="0">
                <a:solidFill>
                  <a:srgbClr val="5B595A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559283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그룹 114"/>
          <p:cNvGrpSpPr/>
          <p:nvPr/>
        </p:nvGrpSpPr>
        <p:grpSpPr>
          <a:xfrm>
            <a:off x="319588" y="158825"/>
            <a:ext cx="11552822" cy="6699175"/>
            <a:chOff x="321277" y="158825"/>
            <a:chExt cx="11552822" cy="6699175"/>
          </a:xfrm>
        </p:grpSpPr>
        <p:grpSp>
          <p:nvGrpSpPr>
            <p:cNvPr id="116" name="그룹 115"/>
            <p:cNvGrpSpPr/>
            <p:nvPr/>
          </p:nvGrpSpPr>
          <p:grpSpPr>
            <a:xfrm>
              <a:off x="321277" y="158825"/>
              <a:ext cx="11552822" cy="6699175"/>
              <a:chOff x="321277" y="158825"/>
              <a:chExt cx="11552822" cy="6699175"/>
            </a:xfrm>
          </p:grpSpPr>
          <p:sp>
            <p:nvSpPr>
              <p:cNvPr id="120" name="양쪽 모서리가 둥근 사각형 119"/>
              <p:cNvSpPr/>
              <p:nvPr/>
            </p:nvSpPr>
            <p:spPr>
              <a:xfrm>
                <a:off x="321277" y="158825"/>
                <a:ext cx="11552822" cy="540000"/>
              </a:xfrm>
              <a:prstGeom prst="round2SameRect">
                <a:avLst>
                  <a:gd name="adj1" fmla="val 30688"/>
                  <a:gd name="adj2" fmla="val 0"/>
                </a:avLst>
              </a:prstGeom>
              <a:solidFill>
                <a:srgbClr val="FFCCCC"/>
              </a:solidFill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22" name="그룹 121"/>
              <p:cNvGrpSpPr/>
              <p:nvPr/>
            </p:nvGrpSpPr>
            <p:grpSpPr>
              <a:xfrm>
                <a:off x="567622" y="6301290"/>
                <a:ext cx="955185" cy="145042"/>
                <a:chOff x="567622" y="6375432"/>
                <a:chExt cx="955185" cy="145042"/>
              </a:xfrm>
            </p:grpSpPr>
            <p:sp>
              <p:nvSpPr>
                <p:cNvPr id="123" name="Freeform 10"/>
                <p:cNvSpPr>
                  <a:spLocks/>
                </p:cNvSpPr>
                <p:nvPr/>
              </p:nvSpPr>
              <p:spPr bwMode="auto">
                <a:xfrm>
                  <a:off x="1000116" y="6375432"/>
                  <a:ext cx="128288" cy="145042"/>
                </a:xfrm>
                <a:custGeom>
                  <a:avLst/>
                  <a:gdLst>
                    <a:gd name="T0" fmla="*/ 777 w 804"/>
                    <a:gd name="T1" fmla="*/ 405 h 911"/>
                    <a:gd name="T2" fmla="*/ 85 w 804"/>
                    <a:gd name="T3" fmla="*/ 7 h 911"/>
                    <a:gd name="T4" fmla="*/ 72 w 804"/>
                    <a:gd name="T5" fmla="*/ 0 h 911"/>
                    <a:gd name="T6" fmla="*/ 42 w 804"/>
                    <a:gd name="T7" fmla="*/ 0 h 911"/>
                    <a:gd name="T8" fmla="*/ 29 w 804"/>
                    <a:gd name="T9" fmla="*/ 7 h 911"/>
                    <a:gd name="T10" fmla="*/ 16 w 804"/>
                    <a:gd name="T11" fmla="*/ 16 h 911"/>
                    <a:gd name="T12" fmla="*/ 1 w 804"/>
                    <a:gd name="T13" fmla="*/ 40 h 911"/>
                    <a:gd name="T14" fmla="*/ 0 w 804"/>
                    <a:gd name="T15" fmla="*/ 56 h 911"/>
                    <a:gd name="T16" fmla="*/ 0 w 804"/>
                    <a:gd name="T17" fmla="*/ 855 h 911"/>
                    <a:gd name="T18" fmla="*/ 1 w 804"/>
                    <a:gd name="T19" fmla="*/ 869 h 911"/>
                    <a:gd name="T20" fmla="*/ 16 w 804"/>
                    <a:gd name="T21" fmla="*/ 895 h 911"/>
                    <a:gd name="T22" fmla="*/ 29 w 804"/>
                    <a:gd name="T23" fmla="*/ 904 h 911"/>
                    <a:gd name="T24" fmla="*/ 42 w 804"/>
                    <a:gd name="T25" fmla="*/ 910 h 911"/>
                    <a:gd name="T26" fmla="*/ 56 w 804"/>
                    <a:gd name="T27" fmla="*/ 911 h 911"/>
                    <a:gd name="T28" fmla="*/ 72 w 804"/>
                    <a:gd name="T29" fmla="*/ 910 h 911"/>
                    <a:gd name="T30" fmla="*/ 85 w 804"/>
                    <a:gd name="T31" fmla="*/ 904 h 911"/>
                    <a:gd name="T32" fmla="*/ 777 w 804"/>
                    <a:gd name="T33" fmla="*/ 504 h 911"/>
                    <a:gd name="T34" fmla="*/ 789 w 804"/>
                    <a:gd name="T35" fmla="*/ 496 h 911"/>
                    <a:gd name="T36" fmla="*/ 803 w 804"/>
                    <a:gd name="T37" fmla="*/ 470 h 911"/>
                    <a:gd name="T38" fmla="*/ 804 w 804"/>
                    <a:gd name="T39" fmla="*/ 456 h 911"/>
                    <a:gd name="T40" fmla="*/ 803 w 804"/>
                    <a:gd name="T41" fmla="*/ 440 h 911"/>
                    <a:gd name="T42" fmla="*/ 789 w 804"/>
                    <a:gd name="T43" fmla="*/ 414 h 911"/>
                    <a:gd name="T44" fmla="*/ 777 w 804"/>
                    <a:gd name="T45" fmla="*/ 405 h 9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04" h="911">
                      <a:moveTo>
                        <a:pt x="777" y="405"/>
                      </a:moveTo>
                      <a:lnTo>
                        <a:pt x="85" y="7"/>
                      </a:lnTo>
                      <a:lnTo>
                        <a:pt x="72" y="0"/>
                      </a:lnTo>
                      <a:lnTo>
                        <a:pt x="42" y="0"/>
                      </a:lnTo>
                      <a:lnTo>
                        <a:pt x="29" y="7"/>
                      </a:lnTo>
                      <a:lnTo>
                        <a:pt x="16" y="16"/>
                      </a:lnTo>
                      <a:lnTo>
                        <a:pt x="1" y="40"/>
                      </a:lnTo>
                      <a:lnTo>
                        <a:pt x="0" y="56"/>
                      </a:lnTo>
                      <a:lnTo>
                        <a:pt x="0" y="855"/>
                      </a:lnTo>
                      <a:lnTo>
                        <a:pt x="1" y="869"/>
                      </a:lnTo>
                      <a:lnTo>
                        <a:pt x="16" y="895"/>
                      </a:lnTo>
                      <a:lnTo>
                        <a:pt x="29" y="904"/>
                      </a:lnTo>
                      <a:lnTo>
                        <a:pt x="42" y="910"/>
                      </a:lnTo>
                      <a:lnTo>
                        <a:pt x="56" y="911"/>
                      </a:lnTo>
                      <a:lnTo>
                        <a:pt x="72" y="910"/>
                      </a:lnTo>
                      <a:lnTo>
                        <a:pt x="85" y="904"/>
                      </a:lnTo>
                      <a:lnTo>
                        <a:pt x="777" y="504"/>
                      </a:lnTo>
                      <a:lnTo>
                        <a:pt x="789" y="496"/>
                      </a:lnTo>
                      <a:lnTo>
                        <a:pt x="803" y="470"/>
                      </a:lnTo>
                      <a:lnTo>
                        <a:pt x="804" y="456"/>
                      </a:lnTo>
                      <a:lnTo>
                        <a:pt x="803" y="440"/>
                      </a:lnTo>
                      <a:lnTo>
                        <a:pt x="789" y="414"/>
                      </a:lnTo>
                      <a:lnTo>
                        <a:pt x="777" y="405"/>
                      </a:lnTo>
                      <a:close/>
                    </a:path>
                  </a:pathLst>
                </a:custGeom>
                <a:solidFill>
                  <a:srgbClr val="FFCCCC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4" name="Freeform 10"/>
                <p:cNvSpPr>
                  <a:spLocks/>
                </p:cNvSpPr>
                <p:nvPr/>
              </p:nvSpPr>
              <p:spPr bwMode="auto">
                <a:xfrm>
                  <a:off x="1394519" y="6375432"/>
                  <a:ext cx="128288" cy="145042"/>
                </a:xfrm>
                <a:custGeom>
                  <a:avLst/>
                  <a:gdLst>
                    <a:gd name="T0" fmla="*/ 777 w 804"/>
                    <a:gd name="T1" fmla="*/ 405 h 911"/>
                    <a:gd name="T2" fmla="*/ 85 w 804"/>
                    <a:gd name="T3" fmla="*/ 7 h 911"/>
                    <a:gd name="T4" fmla="*/ 72 w 804"/>
                    <a:gd name="T5" fmla="*/ 0 h 911"/>
                    <a:gd name="T6" fmla="*/ 42 w 804"/>
                    <a:gd name="T7" fmla="*/ 0 h 911"/>
                    <a:gd name="T8" fmla="*/ 29 w 804"/>
                    <a:gd name="T9" fmla="*/ 7 h 911"/>
                    <a:gd name="T10" fmla="*/ 16 w 804"/>
                    <a:gd name="T11" fmla="*/ 16 h 911"/>
                    <a:gd name="T12" fmla="*/ 1 w 804"/>
                    <a:gd name="T13" fmla="*/ 40 h 911"/>
                    <a:gd name="T14" fmla="*/ 0 w 804"/>
                    <a:gd name="T15" fmla="*/ 56 h 911"/>
                    <a:gd name="T16" fmla="*/ 0 w 804"/>
                    <a:gd name="T17" fmla="*/ 855 h 911"/>
                    <a:gd name="T18" fmla="*/ 1 w 804"/>
                    <a:gd name="T19" fmla="*/ 869 h 911"/>
                    <a:gd name="T20" fmla="*/ 16 w 804"/>
                    <a:gd name="T21" fmla="*/ 895 h 911"/>
                    <a:gd name="T22" fmla="*/ 29 w 804"/>
                    <a:gd name="T23" fmla="*/ 904 h 911"/>
                    <a:gd name="T24" fmla="*/ 42 w 804"/>
                    <a:gd name="T25" fmla="*/ 910 h 911"/>
                    <a:gd name="T26" fmla="*/ 56 w 804"/>
                    <a:gd name="T27" fmla="*/ 911 h 911"/>
                    <a:gd name="T28" fmla="*/ 72 w 804"/>
                    <a:gd name="T29" fmla="*/ 910 h 911"/>
                    <a:gd name="T30" fmla="*/ 85 w 804"/>
                    <a:gd name="T31" fmla="*/ 904 h 911"/>
                    <a:gd name="T32" fmla="*/ 777 w 804"/>
                    <a:gd name="T33" fmla="*/ 504 h 911"/>
                    <a:gd name="T34" fmla="*/ 789 w 804"/>
                    <a:gd name="T35" fmla="*/ 496 h 911"/>
                    <a:gd name="T36" fmla="*/ 803 w 804"/>
                    <a:gd name="T37" fmla="*/ 470 h 911"/>
                    <a:gd name="T38" fmla="*/ 804 w 804"/>
                    <a:gd name="T39" fmla="*/ 456 h 911"/>
                    <a:gd name="T40" fmla="*/ 803 w 804"/>
                    <a:gd name="T41" fmla="*/ 440 h 911"/>
                    <a:gd name="T42" fmla="*/ 789 w 804"/>
                    <a:gd name="T43" fmla="*/ 414 h 911"/>
                    <a:gd name="T44" fmla="*/ 777 w 804"/>
                    <a:gd name="T45" fmla="*/ 405 h 9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04" h="911">
                      <a:moveTo>
                        <a:pt x="777" y="405"/>
                      </a:moveTo>
                      <a:lnTo>
                        <a:pt x="85" y="7"/>
                      </a:lnTo>
                      <a:lnTo>
                        <a:pt x="72" y="0"/>
                      </a:lnTo>
                      <a:lnTo>
                        <a:pt x="42" y="0"/>
                      </a:lnTo>
                      <a:lnTo>
                        <a:pt x="29" y="7"/>
                      </a:lnTo>
                      <a:lnTo>
                        <a:pt x="16" y="16"/>
                      </a:lnTo>
                      <a:lnTo>
                        <a:pt x="1" y="40"/>
                      </a:lnTo>
                      <a:lnTo>
                        <a:pt x="0" y="56"/>
                      </a:lnTo>
                      <a:lnTo>
                        <a:pt x="0" y="855"/>
                      </a:lnTo>
                      <a:lnTo>
                        <a:pt x="1" y="869"/>
                      </a:lnTo>
                      <a:lnTo>
                        <a:pt x="16" y="895"/>
                      </a:lnTo>
                      <a:lnTo>
                        <a:pt x="29" y="904"/>
                      </a:lnTo>
                      <a:lnTo>
                        <a:pt x="42" y="910"/>
                      </a:lnTo>
                      <a:lnTo>
                        <a:pt x="56" y="911"/>
                      </a:lnTo>
                      <a:lnTo>
                        <a:pt x="72" y="910"/>
                      </a:lnTo>
                      <a:lnTo>
                        <a:pt x="85" y="904"/>
                      </a:lnTo>
                      <a:lnTo>
                        <a:pt x="777" y="504"/>
                      </a:lnTo>
                      <a:lnTo>
                        <a:pt x="789" y="496"/>
                      </a:lnTo>
                      <a:lnTo>
                        <a:pt x="803" y="470"/>
                      </a:lnTo>
                      <a:lnTo>
                        <a:pt x="804" y="456"/>
                      </a:lnTo>
                      <a:lnTo>
                        <a:pt x="803" y="440"/>
                      </a:lnTo>
                      <a:lnTo>
                        <a:pt x="789" y="414"/>
                      </a:lnTo>
                      <a:lnTo>
                        <a:pt x="777" y="40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5" name="모서리가 둥근 직사각형 124"/>
                <p:cNvSpPr/>
                <p:nvPr/>
              </p:nvSpPr>
              <p:spPr>
                <a:xfrm>
                  <a:off x="1316685" y="6375432"/>
                  <a:ext cx="36000" cy="14504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126" name="그룹 125"/>
                <p:cNvGrpSpPr/>
                <p:nvPr/>
              </p:nvGrpSpPr>
              <p:grpSpPr>
                <a:xfrm flipH="1">
                  <a:off x="567622" y="6375432"/>
                  <a:ext cx="208503" cy="145042"/>
                  <a:chOff x="696211" y="6375432"/>
                  <a:chExt cx="208503" cy="145042"/>
                </a:xfrm>
              </p:grpSpPr>
              <p:sp>
                <p:nvSpPr>
                  <p:cNvPr id="127" name="Freeform 10"/>
                  <p:cNvSpPr>
                    <a:spLocks/>
                  </p:cNvSpPr>
                  <p:nvPr/>
                </p:nvSpPr>
                <p:spPr bwMode="auto">
                  <a:xfrm>
                    <a:off x="776426" y="6375432"/>
                    <a:ext cx="128288" cy="145042"/>
                  </a:xfrm>
                  <a:custGeom>
                    <a:avLst/>
                    <a:gdLst>
                      <a:gd name="T0" fmla="*/ 777 w 804"/>
                      <a:gd name="T1" fmla="*/ 405 h 911"/>
                      <a:gd name="T2" fmla="*/ 85 w 804"/>
                      <a:gd name="T3" fmla="*/ 7 h 911"/>
                      <a:gd name="T4" fmla="*/ 72 w 804"/>
                      <a:gd name="T5" fmla="*/ 0 h 911"/>
                      <a:gd name="T6" fmla="*/ 42 w 804"/>
                      <a:gd name="T7" fmla="*/ 0 h 911"/>
                      <a:gd name="T8" fmla="*/ 29 w 804"/>
                      <a:gd name="T9" fmla="*/ 7 h 911"/>
                      <a:gd name="T10" fmla="*/ 16 w 804"/>
                      <a:gd name="T11" fmla="*/ 16 h 911"/>
                      <a:gd name="T12" fmla="*/ 1 w 804"/>
                      <a:gd name="T13" fmla="*/ 40 h 911"/>
                      <a:gd name="T14" fmla="*/ 0 w 804"/>
                      <a:gd name="T15" fmla="*/ 56 h 911"/>
                      <a:gd name="T16" fmla="*/ 0 w 804"/>
                      <a:gd name="T17" fmla="*/ 855 h 911"/>
                      <a:gd name="T18" fmla="*/ 1 w 804"/>
                      <a:gd name="T19" fmla="*/ 869 h 911"/>
                      <a:gd name="T20" fmla="*/ 16 w 804"/>
                      <a:gd name="T21" fmla="*/ 895 h 911"/>
                      <a:gd name="T22" fmla="*/ 29 w 804"/>
                      <a:gd name="T23" fmla="*/ 904 h 911"/>
                      <a:gd name="T24" fmla="*/ 42 w 804"/>
                      <a:gd name="T25" fmla="*/ 910 h 911"/>
                      <a:gd name="T26" fmla="*/ 56 w 804"/>
                      <a:gd name="T27" fmla="*/ 911 h 911"/>
                      <a:gd name="T28" fmla="*/ 72 w 804"/>
                      <a:gd name="T29" fmla="*/ 910 h 911"/>
                      <a:gd name="T30" fmla="*/ 85 w 804"/>
                      <a:gd name="T31" fmla="*/ 904 h 911"/>
                      <a:gd name="T32" fmla="*/ 777 w 804"/>
                      <a:gd name="T33" fmla="*/ 504 h 911"/>
                      <a:gd name="T34" fmla="*/ 789 w 804"/>
                      <a:gd name="T35" fmla="*/ 496 h 911"/>
                      <a:gd name="T36" fmla="*/ 803 w 804"/>
                      <a:gd name="T37" fmla="*/ 470 h 911"/>
                      <a:gd name="T38" fmla="*/ 804 w 804"/>
                      <a:gd name="T39" fmla="*/ 456 h 911"/>
                      <a:gd name="T40" fmla="*/ 803 w 804"/>
                      <a:gd name="T41" fmla="*/ 440 h 911"/>
                      <a:gd name="T42" fmla="*/ 789 w 804"/>
                      <a:gd name="T43" fmla="*/ 414 h 911"/>
                      <a:gd name="T44" fmla="*/ 777 w 804"/>
                      <a:gd name="T45" fmla="*/ 405 h 9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</a:cxnLst>
                    <a:rect l="0" t="0" r="r" b="b"/>
                    <a:pathLst>
                      <a:path w="804" h="911">
                        <a:moveTo>
                          <a:pt x="777" y="405"/>
                        </a:moveTo>
                        <a:lnTo>
                          <a:pt x="85" y="7"/>
                        </a:lnTo>
                        <a:lnTo>
                          <a:pt x="72" y="0"/>
                        </a:lnTo>
                        <a:lnTo>
                          <a:pt x="42" y="0"/>
                        </a:lnTo>
                        <a:lnTo>
                          <a:pt x="29" y="7"/>
                        </a:lnTo>
                        <a:lnTo>
                          <a:pt x="16" y="16"/>
                        </a:lnTo>
                        <a:lnTo>
                          <a:pt x="1" y="40"/>
                        </a:lnTo>
                        <a:lnTo>
                          <a:pt x="0" y="56"/>
                        </a:lnTo>
                        <a:lnTo>
                          <a:pt x="0" y="855"/>
                        </a:lnTo>
                        <a:lnTo>
                          <a:pt x="1" y="869"/>
                        </a:lnTo>
                        <a:lnTo>
                          <a:pt x="16" y="895"/>
                        </a:lnTo>
                        <a:lnTo>
                          <a:pt x="29" y="904"/>
                        </a:lnTo>
                        <a:lnTo>
                          <a:pt x="42" y="910"/>
                        </a:lnTo>
                        <a:lnTo>
                          <a:pt x="56" y="911"/>
                        </a:lnTo>
                        <a:lnTo>
                          <a:pt x="72" y="910"/>
                        </a:lnTo>
                        <a:lnTo>
                          <a:pt x="85" y="904"/>
                        </a:lnTo>
                        <a:lnTo>
                          <a:pt x="777" y="504"/>
                        </a:lnTo>
                        <a:lnTo>
                          <a:pt x="789" y="496"/>
                        </a:lnTo>
                        <a:lnTo>
                          <a:pt x="803" y="470"/>
                        </a:lnTo>
                        <a:lnTo>
                          <a:pt x="804" y="456"/>
                        </a:lnTo>
                        <a:lnTo>
                          <a:pt x="803" y="440"/>
                        </a:lnTo>
                        <a:lnTo>
                          <a:pt x="789" y="414"/>
                        </a:lnTo>
                        <a:lnTo>
                          <a:pt x="777" y="405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12700">
                    <a:solidFill>
                      <a:schemeClr val="bg2">
                        <a:lumMod val="50000"/>
                      </a:schemeClr>
                    </a:solidFill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128" name="모서리가 둥근 직사각형 127"/>
                  <p:cNvSpPr/>
                  <p:nvPr/>
                </p:nvSpPr>
                <p:spPr>
                  <a:xfrm>
                    <a:off x="696211" y="6375432"/>
                    <a:ext cx="36000" cy="145042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 w="12700">
                    <a:solidFill>
                      <a:schemeClr val="bg2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  <p:sp>
            <p:nvSpPr>
              <p:cNvPr id="121" name="직사각형 120"/>
              <p:cNvSpPr/>
              <p:nvPr/>
            </p:nvSpPr>
            <p:spPr>
              <a:xfrm>
                <a:off x="321277" y="698825"/>
                <a:ext cx="11552822" cy="6159175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17" name="타원 116"/>
            <p:cNvSpPr/>
            <p:nvPr/>
          </p:nvSpPr>
          <p:spPr>
            <a:xfrm>
              <a:off x="10743673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8" name="타원 117"/>
            <p:cNvSpPr/>
            <p:nvPr/>
          </p:nvSpPr>
          <p:spPr>
            <a:xfrm>
              <a:off x="11045008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9" name="타원 118"/>
            <p:cNvSpPr/>
            <p:nvPr/>
          </p:nvSpPr>
          <p:spPr>
            <a:xfrm>
              <a:off x="11346343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14" name="TextBox 113"/>
          <p:cNvSpPr txBox="1"/>
          <p:nvPr/>
        </p:nvSpPr>
        <p:spPr>
          <a:xfrm>
            <a:off x="9000805" y="3269852"/>
            <a:ext cx="104582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>
                <a:solidFill>
                  <a:prstClr val="white"/>
                </a:solidFill>
              </a:rPr>
              <a:t>Check</a:t>
            </a:r>
          </a:p>
          <a:p>
            <a:pPr algn="ctr"/>
            <a:r>
              <a:rPr lang="en-US" altLang="ko-KR" sz="1050" b="1" dirty="0">
                <a:solidFill>
                  <a:prstClr val="white"/>
                </a:solidFill>
              </a:rPr>
              <a:t>point</a:t>
            </a:r>
            <a:endParaRPr lang="ko-KR" altLang="en-US" sz="1050" b="1" dirty="0">
              <a:solidFill>
                <a:prstClr val="white"/>
              </a:solidFill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8B560BBE-AA23-154E-9CAD-868EC35B00D4}"/>
              </a:ext>
            </a:extLst>
          </p:cNvPr>
          <p:cNvSpPr/>
          <p:nvPr/>
        </p:nvSpPr>
        <p:spPr>
          <a:xfrm>
            <a:off x="868480" y="225477"/>
            <a:ext cx="5456119" cy="46166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atinLnBrk="0">
              <a:defRPr/>
            </a:pPr>
            <a:r>
              <a:rPr lang="ko-KR" altLang="en-US" sz="2400" b="1" kern="0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회원 가입</a:t>
            </a:r>
            <a:r>
              <a:rPr lang="en-US" altLang="ko-KR" sz="2400" b="1" kern="0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-6</a:t>
            </a: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55327A72-3536-954C-B189-DEA77A8605B6}"/>
              </a:ext>
            </a:extLst>
          </p:cNvPr>
          <p:cNvSpPr/>
          <p:nvPr/>
        </p:nvSpPr>
        <p:spPr>
          <a:xfrm>
            <a:off x="1839046" y="6290842"/>
            <a:ext cx="1110566" cy="155490"/>
          </a:xfrm>
          <a:prstGeom prst="roundRect">
            <a:avLst>
              <a:gd name="adj" fmla="val 50000"/>
            </a:avLst>
          </a:prstGeom>
          <a:solidFill>
            <a:srgbClr val="FFCC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1824343" y="6301290"/>
            <a:ext cx="9504000" cy="145272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액자 1">
            <a:extLst>
              <a:ext uri="{FF2B5EF4-FFF2-40B4-BE49-F238E27FC236}">
                <a16:creationId xmlns:a16="http://schemas.microsoft.com/office/drawing/2014/main" id="{356FF490-67C4-304E-9273-8B0D96EAD748}"/>
              </a:ext>
            </a:extLst>
          </p:cNvPr>
          <p:cNvSpPr/>
          <p:nvPr/>
        </p:nvSpPr>
        <p:spPr>
          <a:xfrm>
            <a:off x="2171137" y="1205466"/>
            <a:ext cx="3475902" cy="4684385"/>
          </a:xfrm>
          <a:prstGeom prst="frame">
            <a:avLst>
              <a:gd name="adj1" fmla="val 247"/>
            </a:avLst>
          </a:prstGeom>
          <a:solidFill>
            <a:srgbClr val="5B59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9E038CE-2AFF-6444-B4C2-EEEE03A8A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C9E81E-876D-EF43-881F-B77069B55721}"/>
              </a:ext>
            </a:extLst>
          </p:cNvPr>
          <p:cNvSpPr txBox="1"/>
          <p:nvPr/>
        </p:nvSpPr>
        <p:spPr>
          <a:xfrm>
            <a:off x="6112345" y="1002135"/>
            <a:ext cx="4947320" cy="5118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인증코드 버튼 클릭 시 </a:t>
            </a:r>
            <a:endParaRPr kumimoji="1" lang="en-US" altLang="ko-KR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(“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입력한 이메일로 인증 코드 발송되었습니다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.”</a:t>
            </a:r>
          </a:p>
          <a:p>
            <a:pPr>
              <a:lnSpc>
                <a:spcPct val="150000"/>
              </a:lnSpc>
            </a:pP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안내 메시지 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2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초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POP UP)</a:t>
            </a:r>
          </a:p>
          <a:p>
            <a:pPr>
              <a:lnSpc>
                <a:spcPct val="150000"/>
              </a:lnSpc>
            </a:pP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 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인증코드 입력</a:t>
            </a:r>
            <a:endParaRPr kumimoji="1" lang="en-US" altLang="ko-KR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(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인증코드가 유효할 경우 </a:t>
            </a:r>
            <a:endParaRPr kumimoji="1" lang="en-US" altLang="ko-KR" sz="1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“</a:t>
            </a:r>
            <a:r>
              <a:rPr kumimoji="1" lang="ko-KR" altLang="en-US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인증되었습니다</a:t>
            </a:r>
            <a:r>
              <a:rPr kumimoji="1" lang="en-US" altLang="ko-KR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.”</a:t>
            </a:r>
            <a:r>
              <a:rPr kumimoji="1" lang="ko-KR" altLang="en-US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endParaRPr kumimoji="1" lang="en-US" altLang="ko-KR" sz="1500" b="1" dirty="0">
              <a:solidFill>
                <a:srgbClr val="FD819E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인증코드가 유효하지 않은 경우</a:t>
            </a:r>
            <a:endParaRPr kumimoji="1" lang="en-US" altLang="ko-KR" sz="1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“</a:t>
            </a:r>
            <a:r>
              <a:rPr kumimoji="1" lang="ko-KR" altLang="en-US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유효하지 않은 인증코드 입니다</a:t>
            </a:r>
            <a:r>
              <a:rPr kumimoji="1" lang="en-US" altLang="ko-KR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.</a:t>
            </a:r>
            <a:r>
              <a:rPr kumimoji="1" lang="ko-KR" altLang="en-US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인증코드 재전송 후 다시 시도해주세요</a:t>
            </a:r>
            <a:r>
              <a:rPr kumimoji="1" lang="en-US" altLang="ko-KR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.”</a:t>
            </a:r>
          </a:p>
          <a:p>
            <a:pPr>
              <a:lnSpc>
                <a:spcPct val="150000"/>
              </a:lnSpc>
            </a:pPr>
            <a:r>
              <a:rPr kumimoji="1" lang="ko-KR" altLang="en-US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안내 메시지 </a:t>
            </a:r>
            <a:r>
              <a:rPr kumimoji="1" lang="en-US" altLang="ko-KR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2</a:t>
            </a:r>
            <a:r>
              <a:rPr kumimoji="1" lang="ko-KR" altLang="en-US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초 </a:t>
            </a:r>
            <a:r>
              <a:rPr kumimoji="1" lang="en-US" altLang="ko-KR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POP UP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)</a:t>
            </a:r>
          </a:p>
          <a:p>
            <a:pPr>
              <a:lnSpc>
                <a:spcPct val="150000"/>
              </a:lnSpc>
            </a:pP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회원가입 버튼 클릭 시</a:t>
            </a:r>
            <a:endParaRPr kumimoji="1" lang="en-US" altLang="ko-KR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(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위의 입력란 중 공란이 있을 경우</a:t>
            </a:r>
            <a:endParaRPr kumimoji="1" lang="en-US" altLang="ko-KR" sz="1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“(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공란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)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을 입력해주세요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."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안내 메시지 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2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초 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POP UP</a:t>
            </a:r>
          </a:p>
          <a:p>
            <a:pPr>
              <a:lnSpc>
                <a:spcPct val="150000"/>
              </a:lnSpc>
            </a:pP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모든 입력 완료 되었을 경우 회원가입 완료 페이지로 이동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)</a:t>
            </a:r>
          </a:p>
        </p:txBody>
      </p:sp>
      <p:pic>
        <p:nvPicPr>
          <p:cNvPr id="27" name="그래픽 26" descr="줄 화살표: 일자형">
            <a:extLst>
              <a:ext uri="{FF2B5EF4-FFF2-40B4-BE49-F238E27FC236}">
                <a16:creationId xmlns:a16="http://schemas.microsoft.com/office/drawing/2014/main" id="{0055EDEC-C8F9-274E-8527-4C2B9B475F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40273" y="1263539"/>
            <a:ext cx="226268" cy="226268"/>
          </a:xfrm>
          <a:prstGeom prst="rect">
            <a:avLst/>
          </a:prstGeom>
        </p:spPr>
      </p:pic>
      <p:pic>
        <p:nvPicPr>
          <p:cNvPr id="28" name="그래픽 27" descr="집">
            <a:extLst>
              <a:ext uri="{FF2B5EF4-FFF2-40B4-BE49-F238E27FC236}">
                <a16:creationId xmlns:a16="http://schemas.microsoft.com/office/drawing/2014/main" id="{59CFF052-B20C-8B46-B79F-1CC787C65F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78573" y="1251182"/>
            <a:ext cx="226268" cy="226268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041D903A-5977-CD41-B9BF-85B2CC0F1CC0}"/>
              </a:ext>
            </a:extLst>
          </p:cNvPr>
          <p:cNvSpPr txBox="1"/>
          <p:nvPr/>
        </p:nvSpPr>
        <p:spPr>
          <a:xfrm>
            <a:off x="3352529" y="1305141"/>
            <a:ext cx="1140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회원 가입</a:t>
            </a:r>
            <a:endParaRPr kumimoji="1" lang="ko-Kore-KR" altLang="en-US" b="1" dirty="0">
              <a:solidFill>
                <a:srgbClr val="5B595A"/>
              </a:solidFill>
              <a:latin typeface="Gmarket Sans TTF" panose="02000000000000000000" pitchFamily="2" charset="-128"/>
              <a:ea typeface="Gmarket Sans TTF" panose="02000000000000000000" pitchFamily="2" charset="-128"/>
            </a:endParaRPr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84EB9BFB-B2AB-9942-A7EE-DE986C61AF51}"/>
              </a:ext>
            </a:extLst>
          </p:cNvPr>
          <p:cNvSpPr/>
          <p:nvPr/>
        </p:nvSpPr>
        <p:spPr>
          <a:xfrm>
            <a:off x="2583449" y="5412375"/>
            <a:ext cx="2678215" cy="355908"/>
          </a:xfrm>
          <a:prstGeom prst="roundRect">
            <a:avLst/>
          </a:prstGeom>
          <a:solidFill>
            <a:srgbClr val="9CC4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r>
              <a:rPr kumimoji="1" lang="ko-KR" altLang="en-US" sz="13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회원 가입</a:t>
            </a:r>
            <a:endParaRPr kumimoji="1" lang="ko-Kore-KR" altLang="en-US" sz="1300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7EC01C2-96D9-C345-AB80-0A65A39E9FAE}"/>
              </a:ext>
            </a:extLst>
          </p:cNvPr>
          <p:cNvSpPr txBox="1"/>
          <p:nvPr/>
        </p:nvSpPr>
        <p:spPr>
          <a:xfrm>
            <a:off x="2278205" y="1653876"/>
            <a:ext cx="966931" cy="34682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50000"/>
              </a:lnSpc>
            </a:pP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이름</a:t>
            </a:r>
            <a:endParaRPr kumimoji="1" lang="en-US" altLang="ko-Kore-KR" sz="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250000"/>
              </a:lnSpc>
            </a:pPr>
            <a:r>
              <a:rPr kumimoji="1" lang="en-US" altLang="ko-Kore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ID</a:t>
            </a:r>
          </a:p>
          <a:p>
            <a:pPr>
              <a:lnSpc>
                <a:spcPct val="2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PW</a:t>
            </a:r>
          </a:p>
          <a:p>
            <a:pPr>
              <a:lnSpc>
                <a:spcPct val="2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PW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확인</a:t>
            </a:r>
            <a:endParaRPr kumimoji="1" lang="en-US" altLang="ko-KR" sz="1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2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E-MAIL</a:t>
            </a:r>
          </a:p>
          <a:p>
            <a:pPr>
              <a:lnSpc>
                <a:spcPct val="250000"/>
              </a:lnSpc>
            </a:pP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인증코드</a:t>
            </a:r>
            <a:endParaRPr kumimoji="1" lang="en-US" altLang="ko-KR" sz="1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DE1FAF69-702B-1E48-B1D4-80C3A5437E63}"/>
              </a:ext>
            </a:extLst>
          </p:cNvPr>
          <p:cNvCxnSpPr>
            <a:cxnSpLocks/>
          </p:cNvCxnSpPr>
          <p:nvPr/>
        </p:nvCxnSpPr>
        <p:spPr>
          <a:xfrm>
            <a:off x="3264376" y="2251558"/>
            <a:ext cx="2114197" cy="0"/>
          </a:xfrm>
          <a:prstGeom prst="line">
            <a:avLst/>
          </a:prstGeom>
          <a:ln>
            <a:solidFill>
              <a:srgbClr val="A5A6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542D5450-D7A3-6546-A2B3-677C7D4E4A8D}"/>
              </a:ext>
            </a:extLst>
          </p:cNvPr>
          <p:cNvCxnSpPr>
            <a:cxnSpLocks/>
          </p:cNvCxnSpPr>
          <p:nvPr/>
        </p:nvCxnSpPr>
        <p:spPr>
          <a:xfrm>
            <a:off x="3264375" y="2823021"/>
            <a:ext cx="1394122" cy="0"/>
          </a:xfrm>
          <a:prstGeom prst="line">
            <a:avLst/>
          </a:prstGeom>
          <a:ln>
            <a:solidFill>
              <a:srgbClr val="A5A6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[R] 36">
            <a:extLst>
              <a:ext uri="{FF2B5EF4-FFF2-40B4-BE49-F238E27FC236}">
                <a16:creationId xmlns:a16="http://schemas.microsoft.com/office/drawing/2014/main" id="{20AE4C31-4874-BB48-8464-993FF59EE822}"/>
              </a:ext>
            </a:extLst>
          </p:cNvPr>
          <p:cNvCxnSpPr>
            <a:cxnSpLocks/>
          </p:cNvCxnSpPr>
          <p:nvPr/>
        </p:nvCxnSpPr>
        <p:spPr>
          <a:xfrm>
            <a:off x="3264375" y="3389819"/>
            <a:ext cx="2114197" cy="0"/>
          </a:xfrm>
          <a:prstGeom prst="line">
            <a:avLst/>
          </a:prstGeom>
          <a:ln>
            <a:solidFill>
              <a:srgbClr val="A5A6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[R] 37">
            <a:extLst>
              <a:ext uri="{FF2B5EF4-FFF2-40B4-BE49-F238E27FC236}">
                <a16:creationId xmlns:a16="http://schemas.microsoft.com/office/drawing/2014/main" id="{F9C6AEAF-BBED-6A4D-B394-CFE6556FD735}"/>
              </a:ext>
            </a:extLst>
          </p:cNvPr>
          <p:cNvCxnSpPr>
            <a:cxnSpLocks/>
          </p:cNvCxnSpPr>
          <p:nvPr/>
        </p:nvCxnSpPr>
        <p:spPr>
          <a:xfrm>
            <a:off x="3264374" y="3934881"/>
            <a:ext cx="2114197" cy="0"/>
          </a:xfrm>
          <a:prstGeom prst="line">
            <a:avLst/>
          </a:prstGeom>
          <a:ln>
            <a:solidFill>
              <a:srgbClr val="A5A6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[R] 38">
            <a:extLst>
              <a:ext uri="{FF2B5EF4-FFF2-40B4-BE49-F238E27FC236}">
                <a16:creationId xmlns:a16="http://schemas.microsoft.com/office/drawing/2014/main" id="{C7032D34-548D-9A45-AB21-96E1143EDA77}"/>
              </a:ext>
            </a:extLst>
          </p:cNvPr>
          <p:cNvCxnSpPr>
            <a:cxnSpLocks/>
          </p:cNvCxnSpPr>
          <p:nvPr/>
        </p:nvCxnSpPr>
        <p:spPr>
          <a:xfrm>
            <a:off x="3264373" y="4492296"/>
            <a:ext cx="1440412" cy="0"/>
          </a:xfrm>
          <a:prstGeom prst="line">
            <a:avLst/>
          </a:prstGeom>
          <a:ln>
            <a:solidFill>
              <a:srgbClr val="A5A6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824F2A4F-C4E5-C048-BB11-012F6C5BFEAF}"/>
              </a:ext>
            </a:extLst>
          </p:cNvPr>
          <p:cNvCxnSpPr>
            <a:cxnSpLocks/>
          </p:cNvCxnSpPr>
          <p:nvPr/>
        </p:nvCxnSpPr>
        <p:spPr>
          <a:xfrm>
            <a:off x="3264372" y="5062073"/>
            <a:ext cx="1459650" cy="0"/>
          </a:xfrm>
          <a:prstGeom prst="line">
            <a:avLst/>
          </a:prstGeom>
          <a:ln>
            <a:solidFill>
              <a:srgbClr val="A5A6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4716581A-E92D-BD47-85A4-93B2F6A58B48}"/>
              </a:ext>
            </a:extLst>
          </p:cNvPr>
          <p:cNvSpPr/>
          <p:nvPr/>
        </p:nvSpPr>
        <p:spPr>
          <a:xfrm>
            <a:off x="4704785" y="2507500"/>
            <a:ext cx="673784" cy="317945"/>
          </a:xfrm>
          <a:prstGeom prst="roundRect">
            <a:avLst/>
          </a:prstGeom>
          <a:solidFill>
            <a:srgbClr val="FFCC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z="8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중복확인</a:t>
            </a:r>
          </a:p>
        </p:txBody>
      </p:sp>
      <p:sp>
        <p:nvSpPr>
          <p:cNvPr id="42" name="모서리가 둥근 직사각형 41">
            <a:extLst>
              <a:ext uri="{FF2B5EF4-FFF2-40B4-BE49-F238E27FC236}">
                <a16:creationId xmlns:a16="http://schemas.microsoft.com/office/drawing/2014/main" id="{873C0165-6246-D047-962A-97B8B10E651D}"/>
              </a:ext>
            </a:extLst>
          </p:cNvPr>
          <p:cNvSpPr/>
          <p:nvPr/>
        </p:nvSpPr>
        <p:spPr>
          <a:xfrm>
            <a:off x="4724022" y="4168924"/>
            <a:ext cx="673784" cy="317945"/>
          </a:xfrm>
          <a:prstGeom prst="roundRect">
            <a:avLst/>
          </a:prstGeom>
          <a:solidFill>
            <a:srgbClr val="FFCC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z="8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인증코드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4831096-521D-A442-9AA3-0313D0DAD1F4}"/>
              </a:ext>
            </a:extLst>
          </p:cNvPr>
          <p:cNvSpPr txBox="1"/>
          <p:nvPr/>
        </p:nvSpPr>
        <p:spPr>
          <a:xfrm>
            <a:off x="3206261" y="3384922"/>
            <a:ext cx="2061783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7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8</a:t>
            </a:r>
            <a:r>
              <a:rPr kumimoji="1" lang="ko-KR" altLang="en-US" sz="7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자 이상 </a:t>
            </a:r>
            <a:r>
              <a:rPr kumimoji="1" lang="en-US" altLang="ko-KR" sz="7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16</a:t>
            </a:r>
            <a:r>
              <a:rPr kumimoji="1" lang="ko-KR" altLang="en-US" sz="7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자 이하의 영문</a:t>
            </a:r>
            <a:r>
              <a:rPr kumimoji="1" lang="en-US" altLang="ko-KR" sz="7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 </a:t>
            </a:r>
            <a:r>
              <a:rPr kumimoji="1" lang="ko-KR" altLang="en-US" sz="7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숫자</a:t>
            </a:r>
            <a:r>
              <a:rPr kumimoji="1" lang="en-US" altLang="ko-KR" sz="7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 </a:t>
            </a:r>
            <a:r>
              <a:rPr kumimoji="1" lang="ko-KR" altLang="en-US" sz="7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특수문자 조합</a:t>
            </a:r>
            <a:endParaRPr kumimoji="1" lang="ko-Kore-KR" altLang="en-US" sz="700" dirty="0">
              <a:solidFill>
                <a:srgbClr val="A5A6A7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50FDF0E-E77F-8F46-A5F8-0A441585BC82}"/>
              </a:ext>
            </a:extLst>
          </p:cNvPr>
          <p:cNvSpPr txBox="1"/>
          <p:nvPr/>
        </p:nvSpPr>
        <p:spPr>
          <a:xfrm>
            <a:off x="3243027" y="3943457"/>
            <a:ext cx="716863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700" dirty="0">
                <a:solidFill>
                  <a:srgbClr val="9CC4E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일치</a:t>
            </a:r>
            <a:r>
              <a:rPr kumimoji="1" lang="ko-KR" altLang="en-US" sz="7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kumimoji="1" lang="en-US" altLang="ko-KR" sz="7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/ </a:t>
            </a:r>
            <a:r>
              <a:rPr kumimoji="1" lang="ko-KR" altLang="en-US" sz="700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불일치</a:t>
            </a:r>
            <a:endParaRPr kumimoji="1" lang="ko-Kore-KR" altLang="en-US" sz="700" dirty="0">
              <a:solidFill>
                <a:srgbClr val="FD819E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45" name="모서리가 둥근 직사각형 44">
            <a:extLst>
              <a:ext uri="{FF2B5EF4-FFF2-40B4-BE49-F238E27FC236}">
                <a16:creationId xmlns:a16="http://schemas.microsoft.com/office/drawing/2014/main" id="{BD36EF12-483E-BA42-9EB1-D311EB300D48}"/>
              </a:ext>
            </a:extLst>
          </p:cNvPr>
          <p:cNvSpPr/>
          <p:nvPr/>
        </p:nvSpPr>
        <p:spPr>
          <a:xfrm>
            <a:off x="4724022" y="4742810"/>
            <a:ext cx="673784" cy="317945"/>
          </a:xfrm>
          <a:prstGeom prst="roundRect">
            <a:avLst/>
          </a:prstGeom>
          <a:solidFill>
            <a:srgbClr val="FFCC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z="8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확인</a:t>
            </a:r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FEADC6E8-933C-F844-854A-0F83B43178D8}"/>
              </a:ext>
            </a:extLst>
          </p:cNvPr>
          <p:cNvSpPr/>
          <p:nvPr/>
        </p:nvSpPr>
        <p:spPr>
          <a:xfrm>
            <a:off x="2333693" y="1684921"/>
            <a:ext cx="3152707" cy="3727223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z="1300" dirty="0">
                <a:solidFill>
                  <a:srgbClr val="5B595A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인증되었습니다</a:t>
            </a:r>
            <a:r>
              <a:rPr kumimoji="1" lang="en-US" altLang="ko-Kore-KR" sz="1300" dirty="0">
                <a:solidFill>
                  <a:srgbClr val="5B595A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.</a:t>
            </a:r>
          </a:p>
          <a:p>
            <a:pPr algn="ctr"/>
            <a:r>
              <a:rPr kumimoji="1" lang="en-US" altLang="ko-KR" sz="1300" dirty="0">
                <a:solidFill>
                  <a:srgbClr val="5B595A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(</a:t>
            </a:r>
            <a:r>
              <a:rPr kumimoji="1" lang="ko-KR" altLang="en-US" sz="1300" dirty="0">
                <a:solidFill>
                  <a:srgbClr val="5B595A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유효하지 않은 인증코드 입니다</a:t>
            </a:r>
            <a:r>
              <a:rPr kumimoji="1" lang="en-US" altLang="ko-KR" sz="1300" dirty="0">
                <a:solidFill>
                  <a:srgbClr val="5B595A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.</a:t>
            </a:r>
          </a:p>
          <a:p>
            <a:pPr algn="ctr"/>
            <a:r>
              <a:rPr kumimoji="1" lang="ko-KR" altLang="en-US" sz="1300" dirty="0">
                <a:solidFill>
                  <a:srgbClr val="5B595A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인증코드 재전송 후 </a:t>
            </a:r>
            <a:endParaRPr kumimoji="1" lang="en-US" altLang="ko-KR" sz="1300" dirty="0">
              <a:solidFill>
                <a:srgbClr val="5B595A"/>
              </a:solidFill>
              <a:latin typeface="Gmarket Sans TTF Light" panose="02000000000000000000" pitchFamily="2" charset="-128"/>
              <a:ea typeface="Gmarket Sans TTF Light" panose="02000000000000000000" pitchFamily="2" charset="-128"/>
            </a:endParaRPr>
          </a:p>
          <a:p>
            <a:pPr algn="ctr"/>
            <a:r>
              <a:rPr kumimoji="1" lang="ko-KR" altLang="en-US" sz="1300" dirty="0">
                <a:solidFill>
                  <a:srgbClr val="5B595A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다시 시도해주세요</a:t>
            </a:r>
            <a:r>
              <a:rPr kumimoji="1" lang="en-US" altLang="ko-KR" sz="1300" dirty="0">
                <a:solidFill>
                  <a:srgbClr val="5B595A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.)</a:t>
            </a:r>
          </a:p>
        </p:txBody>
      </p:sp>
    </p:spTree>
    <p:extLst>
      <p:ext uri="{BB962C8B-B14F-4D97-AF65-F5344CB8AC3E}">
        <p14:creationId xmlns:p14="http://schemas.microsoft.com/office/powerpoint/2010/main" val="25350120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타원 16"/>
          <p:cNvSpPr/>
          <p:nvPr/>
        </p:nvSpPr>
        <p:spPr>
          <a:xfrm>
            <a:off x="11245985" y="122727"/>
            <a:ext cx="180000" cy="180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11547320" y="122727"/>
            <a:ext cx="180000" cy="180000"/>
          </a:xfrm>
          <a:prstGeom prst="ellipse">
            <a:avLst/>
          </a:prstGeom>
          <a:solidFill>
            <a:srgbClr val="FDF5B7"/>
          </a:solidFill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11848655" y="122727"/>
            <a:ext cx="180000" cy="180000"/>
          </a:xfrm>
          <a:prstGeom prst="ellipse">
            <a:avLst/>
          </a:prstGeom>
          <a:solidFill>
            <a:srgbClr val="B1BFCC"/>
          </a:solidFill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D39B4FA-F438-CC4F-AAA5-AFA5028AD35C}"/>
              </a:ext>
            </a:extLst>
          </p:cNvPr>
          <p:cNvSpPr/>
          <p:nvPr/>
        </p:nvSpPr>
        <p:spPr>
          <a:xfrm>
            <a:off x="5151070" y="938488"/>
            <a:ext cx="1889860" cy="46166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 latinLnBrk="0">
              <a:defRPr/>
            </a:pPr>
            <a:r>
              <a:rPr lang="en-US" altLang="ko-KR" sz="2400" b="1" kern="0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HISTORY</a:t>
            </a:r>
          </a:p>
        </p:txBody>
      </p: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D49DA9F7-25DD-6248-979C-47394F6A49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4303631"/>
              </p:ext>
            </p:extLst>
          </p:nvPr>
        </p:nvGraphicFramePr>
        <p:xfrm>
          <a:off x="2152957" y="1731596"/>
          <a:ext cx="7886086" cy="293198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83943">
                  <a:extLst>
                    <a:ext uri="{9D8B030D-6E8A-4147-A177-3AD203B41FA5}">
                      <a16:colId xmlns:a16="http://schemas.microsoft.com/office/drawing/2014/main" val="3783148523"/>
                    </a:ext>
                  </a:extLst>
                </a:gridCol>
                <a:gridCol w="1409700">
                  <a:extLst>
                    <a:ext uri="{9D8B030D-6E8A-4147-A177-3AD203B41FA5}">
                      <a16:colId xmlns:a16="http://schemas.microsoft.com/office/drawing/2014/main" val="3295719761"/>
                    </a:ext>
                  </a:extLst>
                </a:gridCol>
                <a:gridCol w="4152900">
                  <a:extLst>
                    <a:ext uri="{9D8B030D-6E8A-4147-A177-3AD203B41FA5}">
                      <a16:colId xmlns:a16="http://schemas.microsoft.com/office/drawing/2014/main" val="2300525160"/>
                    </a:ext>
                  </a:extLst>
                </a:gridCol>
                <a:gridCol w="1339543">
                  <a:extLst>
                    <a:ext uri="{9D8B030D-6E8A-4147-A177-3AD203B41FA5}">
                      <a16:colId xmlns:a16="http://schemas.microsoft.com/office/drawing/2014/main" val="1189299108"/>
                    </a:ext>
                  </a:extLst>
                </a:gridCol>
              </a:tblGrid>
              <a:tr h="3257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ver</a:t>
                      </a:r>
                      <a:r>
                        <a:rPr lang="en-US" altLang="ko-KR" sz="13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.</a:t>
                      </a:r>
                      <a:endParaRPr lang="ko-Kore-KR" altLang="en-US" sz="13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3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작성 날짜</a:t>
                      </a:r>
                      <a:endParaRPr lang="ko-Kore-KR" altLang="en-US" sz="13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3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작성</a:t>
                      </a:r>
                      <a:r>
                        <a:rPr lang="ko-KR" altLang="en-US" sz="13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 내용</a:t>
                      </a:r>
                      <a:endParaRPr lang="ko-Kore-KR" altLang="en-US" sz="13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3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작성자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3688974"/>
                  </a:ext>
                </a:extLst>
              </a:tr>
              <a:tr h="3257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1</a:t>
                      </a:r>
                      <a:r>
                        <a:rPr lang="en-US" altLang="ko-KR" sz="13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.0</a:t>
                      </a:r>
                      <a:endParaRPr lang="ko-Kore-KR" altLang="en-US" sz="13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3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20.</a:t>
                      </a:r>
                      <a:r>
                        <a:rPr lang="en-US" altLang="ko-Kore-KR" sz="13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3</a:t>
                      </a:r>
                      <a:r>
                        <a:rPr lang="en-US" altLang="ko-KR" sz="13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.8</a:t>
                      </a:r>
                      <a:endParaRPr lang="ko-Kore-KR" altLang="en-US" sz="13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ore-KR" altLang="en-US" sz="13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신규작성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3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문지수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89017"/>
                  </a:ext>
                </a:extLst>
              </a:tr>
              <a:tr h="3257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1</a:t>
                      </a:r>
                      <a:r>
                        <a:rPr lang="en-US" altLang="ko-KR" sz="13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.1</a:t>
                      </a:r>
                      <a:endParaRPr lang="ko-Kore-KR" altLang="en-US" sz="13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3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20.</a:t>
                      </a:r>
                      <a:r>
                        <a:rPr lang="en-US" altLang="ko-Kore-KR" sz="13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3</a:t>
                      </a:r>
                      <a:r>
                        <a:rPr lang="en-US" altLang="ko-KR" sz="13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.11</a:t>
                      </a:r>
                      <a:endParaRPr lang="ko-Kore-KR" altLang="en-US" sz="13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ore-KR" altLang="en-US" sz="13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로고</a:t>
                      </a:r>
                      <a:r>
                        <a:rPr lang="en-US" altLang="ko-Kore-KR" sz="13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, </a:t>
                      </a:r>
                      <a:r>
                        <a:rPr lang="ko-KR" altLang="en-US" sz="13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메인 색 지정</a:t>
                      </a:r>
                      <a:endParaRPr lang="ko-Kore-KR" altLang="en-US" sz="13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3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문지수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2775693"/>
                  </a:ext>
                </a:extLst>
              </a:tr>
              <a:tr h="3257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1</a:t>
                      </a:r>
                      <a:r>
                        <a:rPr lang="en-US" altLang="ko-KR" sz="13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.2</a:t>
                      </a:r>
                      <a:endParaRPr lang="ko-Kore-KR" altLang="en-US" sz="13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3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20.</a:t>
                      </a:r>
                      <a:r>
                        <a:rPr lang="en-US" altLang="ko-Kore-KR" sz="13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3</a:t>
                      </a:r>
                      <a:r>
                        <a:rPr lang="en-US" altLang="ko-KR" sz="13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.16</a:t>
                      </a:r>
                      <a:endParaRPr lang="ko-Kore-KR" altLang="en-US" sz="13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ore-KR" altLang="en-US" sz="13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앱 페이지 디자인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3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문지수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2314459"/>
                  </a:ext>
                </a:extLst>
              </a:tr>
              <a:tr h="3257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1</a:t>
                      </a:r>
                      <a:r>
                        <a:rPr lang="en-US" altLang="ko-KR" sz="13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.3</a:t>
                      </a:r>
                      <a:endParaRPr lang="ko-Kore-KR" altLang="en-US" sz="13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2</a:t>
                      </a:r>
                      <a:r>
                        <a:rPr lang="en-US" altLang="ko-KR" sz="13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0.3.18</a:t>
                      </a:r>
                      <a:endParaRPr lang="ko-Kore-KR" altLang="en-US" sz="13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ore-KR" altLang="en-US" sz="13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앱</a:t>
                      </a:r>
                      <a:r>
                        <a:rPr lang="ko-KR" altLang="en-US" sz="13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 화면 흐름도 추가</a:t>
                      </a:r>
                      <a:endParaRPr lang="ko-Kore-KR" altLang="en-US" sz="13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3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문지수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6856685"/>
                  </a:ext>
                </a:extLst>
              </a:tr>
              <a:tr h="3257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1</a:t>
                      </a:r>
                      <a:r>
                        <a:rPr lang="en-US" altLang="ko-KR" sz="13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.4</a:t>
                      </a:r>
                      <a:endParaRPr lang="ko-Kore-KR" altLang="en-US" sz="13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3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20.</a:t>
                      </a:r>
                      <a:r>
                        <a:rPr lang="en-US" altLang="ko-Kore-KR" sz="13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3.2</a:t>
                      </a:r>
                      <a:r>
                        <a:rPr lang="en-US" altLang="ko-KR" sz="13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0</a:t>
                      </a:r>
                      <a:endParaRPr lang="ko-Kore-KR" altLang="en-US" sz="13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3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앱 설계서 서식 변경</a:t>
                      </a:r>
                      <a:endParaRPr lang="ko-Kore-KR" altLang="en-US" sz="13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3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문지수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0588412"/>
                  </a:ext>
                </a:extLst>
              </a:tr>
              <a:tr h="3257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1</a:t>
                      </a:r>
                      <a:r>
                        <a:rPr lang="en-US" altLang="ko-KR" sz="13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.5</a:t>
                      </a:r>
                      <a:endParaRPr lang="ko-Kore-KR" altLang="en-US" sz="13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2</a:t>
                      </a:r>
                      <a:r>
                        <a:rPr lang="en-US" altLang="ko-KR" sz="13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0.3.21</a:t>
                      </a:r>
                      <a:endParaRPr lang="ko-Kore-KR" altLang="en-US" sz="13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ore-KR" altLang="en-US" sz="13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앱</a:t>
                      </a:r>
                      <a:r>
                        <a:rPr lang="ko-KR" altLang="en-US" sz="13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 화면 상세 추가</a:t>
                      </a:r>
                      <a:endParaRPr lang="ko-Kore-KR" altLang="en-US" sz="13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3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문지수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6480104"/>
                  </a:ext>
                </a:extLst>
              </a:tr>
              <a:tr h="3257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1</a:t>
                      </a:r>
                      <a:r>
                        <a:rPr lang="en-US" altLang="ko-KR" sz="13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.6</a:t>
                      </a:r>
                      <a:endParaRPr lang="ko-Kore-KR" altLang="en-US" sz="13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2</a:t>
                      </a:r>
                      <a:r>
                        <a:rPr lang="en-US" altLang="ko-KR" sz="13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0.4.4</a:t>
                      </a:r>
                      <a:endParaRPr lang="ko-Kore-KR" altLang="en-US" sz="13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ore-KR" altLang="en-US" sz="13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앱</a:t>
                      </a:r>
                      <a:r>
                        <a:rPr lang="ko-KR" altLang="en-US" sz="13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 화면 상세 추가</a:t>
                      </a:r>
                      <a:endParaRPr lang="ko-Kore-KR" altLang="en-US" sz="13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3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문지수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5822132"/>
                  </a:ext>
                </a:extLst>
              </a:tr>
              <a:tr h="3257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1</a:t>
                      </a:r>
                      <a:r>
                        <a:rPr lang="en-US" altLang="ko-KR" sz="13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.7</a:t>
                      </a:r>
                      <a:endParaRPr lang="ko-Kore-KR" altLang="en-US" sz="13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2</a:t>
                      </a:r>
                      <a:r>
                        <a:rPr lang="en-US" altLang="ko-KR" sz="13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0.4.5</a:t>
                      </a:r>
                      <a:endParaRPr lang="ko-Kore-KR" altLang="en-US" sz="13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ore-KR" altLang="en-US" sz="13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앱</a:t>
                      </a:r>
                      <a:r>
                        <a:rPr lang="ko-KR" altLang="en-US" sz="13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 화면 흐름도 수정</a:t>
                      </a:r>
                      <a:endParaRPr lang="ko-Kore-KR" altLang="en-US" sz="13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3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문지수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9679864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7612DD2-74F1-1B47-9112-626CAB7AC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31524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그룹 114"/>
          <p:cNvGrpSpPr/>
          <p:nvPr/>
        </p:nvGrpSpPr>
        <p:grpSpPr>
          <a:xfrm>
            <a:off x="319588" y="158825"/>
            <a:ext cx="11552822" cy="6699175"/>
            <a:chOff x="321277" y="158825"/>
            <a:chExt cx="11552822" cy="6699175"/>
          </a:xfrm>
        </p:grpSpPr>
        <p:grpSp>
          <p:nvGrpSpPr>
            <p:cNvPr id="116" name="그룹 115"/>
            <p:cNvGrpSpPr/>
            <p:nvPr/>
          </p:nvGrpSpPr>
          <p:grpSpPr>
            <a:xfrm>
              <a:off x="321277" y="158825"/>
              <a:ext cx="11552822" cy="6699175"/>
              <a:chOff x="321277" y="158825"/>
              <a:chExt cx="11552822" cy="6699175"/>
            </a:xfrm>
          </p:grpSpPr>
          <p:sp>
            <p:nvSpPr>
              <p:cNvPr id="120" name="양쪽 모서리가 둥근 사각형 119"/>
              <p:cNvSpPr/>
              <p:nvPr/>
            </p:nvSpPr>
            <p:spPr>
              <a:xfrm>
                <a:off x="321277" y="158825"/>
                <a:ext cx="11552822" cy="540000"/>
              </a:xfrm>
              <a:prstGeom prst="round2SameRect">
                <a:avLst>
                  <a:gd name="adj1" fmla="val 30688"/>
                  <a:gd name="adj2" fmla="val 0"/>
                </a:avLst>
              </a:prstGeom>
              <a:solidFill>
                <a:srgbClr val="FFCCCC"/>
              </a:solidFill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22" name="그룹 121"/>
              <p:cNvGrpSpPr/>
              <p:nvPr/>
            </p:nvGrpSpPr>
            <p:grpSpPr>
              <a:xfrm>
                <a:off x="567622" y="6301290"/>
                <a:ext cx="955185" cy="145042"/>
                <a:chOff x="567622" y="6375432"/>
                <a:chExt cx="955185" cy="145042"/>
              </a:xfrm>
            </p:grpSpPr>
            <p:sp>
              <p:nvSpPr>
                <p:cNvPr id="123" name="Freeform 10"/>
                <p:cNvSpPr>
                  <a:spLocks/>
                </p:cNvSpPr>
                <p:nvPr/>
              </p:nvSpPr>
              <p:spPr bwMode="auto">
                <a:xfrm>
                  <a:off x="1000116" y="6375432"/>
                  <a:ext cx="128288" cy="145042"/>
                </a:xfrm>
                <a:custGeom>
                  <a:avLst/>
                  <a:gdLst>
                    <a:gd name="T0" fmla="*/ 777 w 804"/>
                    <a:gd name="T1" fmla="*/ 405 h 911"/>
                    <a:gd name="T2" fmla="*/ 85 w 804"/>
                    <a:gd name="T3" fmla="*/ 7 h 911"/>
                    <a:gd name="T4" fmla="*/ 72 w 804"/>
                    <a:gd name="T5" fmla="*/ 0 h 911"/>
                    <a:gd name="T6" fmla="*/ 42 w 804"/>
                    <a:gd name="T7" fmla="*/ 0 h 911"/>
                    <a:gd name="T8" fmla="*/ 29 w 804"/>
                    <a:gd name="T9" fmla="*/ 7 h 911"/>
                    <a:gd name="T10" fmla="*/ 16 w 804"/>
                    <a:gd name="T11" fmla="*/ 16 h 911"/>
                    <a:gd name="T12" fmla="*/ 1 w 804"/>
                    <a:gd name="T13" fmla="*/ 40 h 911"/>
                    <a:gd name="T14" fmla="*/ 0 w 804"/>
                    <a:gd name="T15" fmla="*/ 56 h 911"/>
                    <a:gd name="T16" fmla="*/ 0 w 804"/>
                    <a:gd name="T17" fmla="*/ 855 h 911"/>
                    <a:gd name="T18" fmla="*/ 1 w 804"/>
                    <a:gd name="T19" fmla="*/ 869 h 911"/>
                    <a:gd name="T20" fmla="*/ 16 w 804"/>
                    <a:gd name="T21" fmla="*/ 895 h 911"/>
                    <a:gd name="T22" fmla="*/ 29 w 804"/>
                    <a:gd name="T23" fmla="*/ 904 h 911"/>
                    <a:gd name="T24" fmla="*/ 42 w 804"/>
                    <a:gd name="T25" fmla="*/ 910 h 911"/>
                    <a:gd name="T26" fmla="*/ 56 w 804"/>
                    <a:gd name="T27" fmla="*/ 911 h 911"/>
                    <a:gd name="T28" fmla="*/ 72 w 804"/>
                    <a:gd name="T29" fmla="*/ 910 h 911"/>
                    <a:gd name="T30" fmla="*/ 85 w 804"/>
                    <a:gd name="T31" fmla="*/ 904 h 911"/>
                    <a:gd name="T32" fmla="*/ 777 w 804"/>
                    <a:gd name="T33" fmla="*/ 504 h 911"/>
                    <a:gd name="T34" fmla="*/ 789 w 804"/>
                    <a:gd name="T35" fmla="*/ 496 h 911"/>
                    <a:gd name="T36" fmla="*/ 803 w 804"/>
                    <a:gd name="T37" fmla="*/ 470 h 911"/>
                    <a:gd name="T38" fmla="*/ 804 w 804"/>
                    <a:gd name="T39" fmla="*/ 456 h 911"/>
                    <a:gd name="T40" fmla="*/ 803 w 804"/>
                    <a:gd name="T41" fmla="*/ 440 h 911"/>
                    <a:gd name="T42" fmla="*/ 789 w 804"/>
                    <a:gd name="T43" fmla="*/ 414 h 911"/>
                    <a:gd name="T44" fmla="*/ 777 w 804"/>
                    <a:gd name="T45" fmla="*/ 405 h 9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04" h="911">
                      <a:moveTo>
                        <a:pt x="777" y="405"/>
                      </a:moveTo>
                      <a:lnTo>
                        <a:pt x="85" y="7"/>
                      </a:lnTo>
                      <a:lnTo>
                        <a:pt x="72" y="0"/>
                      </a:lnTo>
                      <a:lnTo>
                        <a:pt x="42" y="0"/>
                      </a:lnTo>
                      <a:lnTo>
                        <a:pt x="29" y="7"/>
                      </a:lnTo>
                      <a:lnTo>
                        <a:pt x="16" y="16"/>
                      </a:lnTo>
                      <a:lnTo>
                        <a:pt x="1" y="40"/>
                      </a:lnTo>
                      <a:lnTo>
                        <a:pt x="0" y="56"/>
                      </a:lnTo>
                      <a:lnTo>
                        <a:pt x="0" y="855"/>
                      </a:lnTo>
                      <a:lnTo>
                        <a:pt x="1" y="869"/>
                      </a:lnTo>
                      <a:lnTo>
                        <a:pt x="16" y="895"/>
                      </a:lnTo>
                      <a:lnTo>
                        <a:pt x="29" y="904"/>
                      </a:lnTo>
                      <a:lnTo>
                        <a:pt x="42" y="910"/>
                      </a:lnTo>
                      <a:lnTo>
                        <a:pt x="56" y="911"/>
                      </a:lnTo>
                      <a:lnTo>
                        <a:pt x="72" y="910"/>
                      </a:lnTo>
                      <a:lnTo>
                        <a:pt x="85" y="904"/>
                      </a:lnTo>
                      <a:lnTo>
                        <a:pt x="777" y="504"/>
                      </a:lnTo>
                      <a:lnTo>
                        <a:pt x="789" y="496"/>
                      </a:lnTo>
                      <a:lnTo>
                        <a:pt x="803" y="470"/>
                      </a:lnTo>
                      <a:lnTo>
                        <a:pt x="804" y="456"/>
                      </a:lnTo>
                      <a:lnTo>
                        <a:pt x="803" y="440"/>
                      </a:lnTo>
                      <a:lnTo>
                        <a:pt x="789" y="414"/>
                      </a:lnTo>
                      <a:lnTo>
                        <a:pt x="777" y="405"/>
                      </a:lnTo>
                      <a:close/>
                    </a:path>
                  </a:pathLst>
                </a:custGeom>
                <a:solidFill>
                  <a:srgbClr val="FFCCCC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4" name="Freeform 10"/>
                <p:cNvSpPr>
                  <a:spLocks/>
                </p:cNvSpPr>
                <p:nvPr/>
              </p:nvSpPr>
              <p:spPr bwMode="auto">
                <a:xfrm>
                  <a:off x="1394519" y="6375432"/>
                  <a:ext cx="128288" cy="145042"/>
                </a:xfrm>
                <a:custGeom>
                  <a:avLst/>
                  <a:gdLst>
                    <a:gd name="T0" fmla="*/ 777 w 804"/>
                    <a:gd name="T1" fmla="*/ 405 h 911"/>
                    <a:gd name="T2" fmla="*/ 85 w 804"/>
                    <a:gd name="T3" fmla="*/ 7 h 911"/>
                    <a:gd name="T4" fmla="*/ 72 w 804"/>
                    <a:gd name="T5" fmla="*/ 0 h 911"/>
                    <a:gd name="T6" fmla="*/ 42 w 804"/>
                    <a:gd name="T7" fmla="*/ 0 h 911"/>
                    <a:gd name="T8" fmla="*/ 29 w 804"/>
                    <a:gd name="T9" fmla="*/ 7 h 911"/>
                    <a:gd name="T10" fmla="*/ 16 w 804"/>
                    <a:gd name="T11" fmla="*/ 16 h 911"/>
                    <a:gd name="T12" fmla="*/ 1 w 804"/>
                    <a:gd name="T13" fmla="*/ 40 h 911"/>
                    <a:gd name="T14" fmla="*/ 0 w 804"/>
                    <a:gd name="T15" fmla="*/ 56 h 911"/>
                    <a:gd name="T16" fmla="*/ 0 w 804"/>
                    <a:gd name="T17" fmla="*/ 855 h 911"/>
                    <a:gd name="T18" fmla="*/ 1 w 804"/>
                    <a:gd name="T19" fmla="*/ 869 h 911"/>
                    <a:gd name="T20" fmla="*/ 16 w 804"/>
                    <a:gd name="T21" fmla="*/ 895 h 911"/>
                    <a:gd name="T22" fmla="*/ 29 w 804"/>
                    <a:gd name="T23" fmla="*/ 904 h 911"/>
                    <a:gd name="T24" fmla="*/ 42 w 804"/>
                    <a:gd name="T25" fmla="*/ 910 h 911"/>
                    <a:gd name="T26" fmla="*/ 56 w 804"/>
                    <a:gd name="T27" fmla="*/ 911 h 911"/>
                    <a:gd name="T28" fmla="*/ 72 w 804"/>
                    <a:gd name="T29" fmla="*/ 910 h 911"/>
                    <a:gd name="T30" fmla="*/ 85 w 804"/>
                    <a:gd name="T31" fmla="*/ 904 h 911"/>
                    <a:gd name="T32" fmla="*/ 777 w 804"/>
                    <a:gd name="T33" fmla="*/ 504 h 911"/>
                    <a:gd name="T34" fmla="*/ 789 w 804"/>
                    <a:gd name="T35" fmla="*/ 496 h 911"/>
                    <a:gd name="T36" fmla="*/ 803 w 804"/>
                    <a:gd name="T37" fmla="*/ 470 h 911"/>
                    <a:gd name="T38" fmla="*/ 804 w 804"/>
                    <a:gd name="T39" fmla="*/ 456 h 911"/>
                    <a:gd name="T40" fmla="*/ 803 w 804"/>
                    <a:gd name="T41" fmla="*/ 440 h 911"/>
                    <a:gd name="T42" fmla="*/ 789 w 804"/>
                    <a:gd name="T43" fmla="*/ 414 h 911"/>
                    <a:gd name="T44" fmla="*/ 777 w 804"/>
                    <a:gd name="T45" fmla="*/ 405 h 9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04" h="911">
                      <a:moveTo>
                        <a:pt x="777" y="405"/>
                      </a:moveTo>
                      <a:lnTo>
                        <a:pt x="85" y="7"/>
                      </a:lnTo>
                      <a:lnTo>
                        <a:pt x="72" y="0"/>
                      </a:lnTo>
                      <a:lnTo>
                        <a:pt x="42" y="0"/>
                      </a:lnTo>
                      <a:lnTo>
                        <a:pt x="29" y="7"/>
                      </a:lnTo>
                      <a:lnTo>
                        <a:pt x="16" y="16"/>
                      </a:lnTo>
                      <a:lnTo>
                        <a:pt x="1" y="40"/>
                      </a:lnTo>
                      <a:lnTo>
                        <a:pt x="0" y="56"/>
                      </a:lnTo>
                      <a:lnTo>
                        <a:pt x="0" y="855"/>
                      </a:lnTo>
                      <a:lnTo>
                        <a:pt x="1" y="869"/>
                      </a:lnTo>
                      <a:lnTo>
                        <a:pt x="16" y="895"/>
                      </a:lnTo>
                      <a:lnTo>
                        <a:pt x="29" y="904"/>
                      </a:lnTo>
                      <a:lnTo>
                        <a:pt x="42" y="910"/>
                      </a:lnTo>
                      <a:lnTo>
                        <a:pt x="56" y="911"/>
                      </a:lnTo>
                      <a:lnTo>
                        <a:pt x="72" y="910"/>
                      </a:lnTo>
                      <a:lnTo>
                        <a:pt x="85" y="904"/>
                      </a:lnTo>
                      <a:lnTo>
                        <a:pt x="777" y="504"/>
                      </a:lnTo>
                      <a:lnTo>
                        <a:pt x="789" y="496"/>
                      </a:lnTo>
                      <a:lnTo>
                        <a:pt x="803" y="470"/>
                      </a:lnTo>
                      <a:lnTo>
                        <a:pt x="804" y="456"/>
                      </a:lnTo>
                      <a:lnTo>
                        <a:pt x="803" y="440"/>
                      </a:lnTo>
                      <a:lnTo>
                        <a:pt x="789" y="414"/>
                      </a:lnTo>
                      <a:lnTo>
                        <a:pt x="777" y="40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5" name="모서리가 둥근 직사각형 124"/>
                <p:cNvSpPr/>
                <p:nvPr/>
              </p:nvSpPr>
              <p:spPr>
                <a:xfrm>
                  <a:off x="1316685" y="6375432"/>
                  <a:ext cx="36000" cy="14504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126" name="그룹 125"/>
                <p:cNvGrpSpPr/>
                <p:nvPr/>
              </p:nvGrpSpPr>
              <p:grpSpPr>
                <a:xfrm flipH="1">
                  <a:off x="567622" y="6375432"/>
                  <a:ext cx="208503" cy="145042"/>
                  <a:chOff x="696211" y="6375432"/>
                  <a:chExt cx="208503" cy="145042"/>
                </a:xfrm>
              </p:grpSpPr>
              <p:sp>
                <p:nvSpPr>
                  <p:cNvPr id="127" name="Freeform 10"/>
                  <p:cNvSpPr>
                    <a:spLocks/>
                  </p:cNvSpPr>
                  <p:nvPr/>
                </p:nvSpPr>
                <p:spPr bwMode="auto">
                  <a:xfrm>
                    <a:off x="776426" y="6375432"/>
                    <a:ext cx="128288" cy="145042"/>
                  </a:xfrm>
                  <a:custGeom>
                    <a:avLst/>
                    <a:gdLst>
                      <a:gd name="T0" fmla="*/ 777 w 804"/>
                      <a:gd name="T1" fmla="*/ 405 h 911"/>
                      <a:gd name="T2" fmla="*/ 85 w 804"/>
                      <a:gd name="T3" fmla="*/ 7 h 911"/>
                      <a:gd name="T4" fmla="*/ 72 w 804"/>
                      <a:gd name="T5" fmla="*/ 0 h 911"/>
                      <a:gd name="T6" fmla="*/ 42 w 804"/>
                      <a:gd name="T7" fmla="*/ 0 h 911"/>
                      <a:gd name="T8" fmla="*/ 29 w 804"/>
                      <a:gd name="T9" fmla="*/ 7 h 911"/>
                      <a:gd name="T10" fmla="*/ 16 w 804"/>
                      <a:gd name="T11" fmla="*/ 16 h 911"/>
                      <a:gd name="T12" fmla="*/ 1 w 804"/>
                      <a:gd name="T13" fmla="*/ 40 h 911"/>
                      <a:gd name="T14" fmla="*/ 0 w 804"/>
                      <a:gd name="T15" fmla="*/ 56 h 911"/>
                      <a:gd name="T16" fmla="*/ 0 w 804"/>
                      <a:gd name="T17" fmla="*/ 855 h 911"/>
                      <a:gd name="T18" fmla="*/ 1 w 804"/>
                      <a:gd name="T19" fmla="*/ 869 h 911"/>
                      <a:gd name="T20" fmla="*/ 16 w 804"/>
                      <a:gd name="T21" fmla="*/ 895 h 911"/>
                      <a:gd name="T22" fmla="*/ 29 w 804"/>
                      <a:gd name="T23" fmla="*/ 904 h 911"/>
                      <a:gd name="T24" fmla="*/ 42 w 804"/>
                      <a:gd name="T25" fmla="*/ 910 h 911"/>
                      <a:gd name="T26" fmla="*/ 56 w 804"/>
                      <a:gd name="T27" fmla="*/ 911 h 911"/>
                      <a:gd name="T28" fmla="*/ 72 w 804"/>
                      <a:gd name="T29" fmla="*/ 910 h 911"/>
                      <a:gd name="T30" fmla="*/ 85 w 804"/>
                      <a:gd name="T31" fmla="*/ 904 h 911"/>
                      <a:gd name="T32" fmla="*/ 777 w 804"/>
                      <a:gd name="T33" fmla="*/ 504 h 911"/>
                      <a:gd name="T34" fmla="*/ 789 w 804"/>
                      <a:gd name="T35" fmla="*/ 496 h 911"/>
                      <a:gd name="T36" fmla="*/ 803 w 804"/>
                      <a:gd name="T37" fmla="*/ 470 h 911"/>
                      <a:gd name="T38" fmla="*/ 804 w 804"/>
                      <a:gd name="T39" fmla="*/ 456 h 911"/>
                      <a:gd name="T40" fmla="*/ 803 w 804"/>
                      <a:gd name="T41" fmla="*/ 440 h 911"/>
                      <a:gd name="T42" fmla="*/ 789 w 804"/>
                      <a:gd name="T43" fmla="*/ 414 h 911"/>
                      <a:gd name="T44" fmla="*/ 777 w 804"/>
                      <a:gd name="T45" fmla="*/ 405 h 9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</a:cxnLst>
                    <a:rect l="0" t="0" r="r" b="b"/>
                    <a:pathLst>
                      <a:path w="804" h="911">
                        <a:moveTo>
                          <a:pt x="777" y="405"/>
                        </a:moveTo>
                        <a:lnTo>
                          <a:pt x="85" y="7"/>
                        </a:lnTo>
                        <a:lnTo>
                          <a:pt x="72" y="0"/>
                        </a:lnTo>
                        <a:lnTo>
                          <a:pt x="42" y="0"/>
                        </a:lnTo>
                        <a:lnTo>
                          <a:pt x="29" y="7"/>
                        </a:lnTo>
                        <a:lnTo>
                          <a:pt x="16" y="16"/>
                        </a:lnTo>
                        <a:lnTo>
                          <a:pt x="1" y="40"/>
                        </a:lnTo>
                        <a:lnTo>
                          <a:pt x="0" y="56"/>
                        </a:lnTo>
                        <a:lnTo>
                          <a:pt x="0" y="855"/>
                        </a:lnTo>
                        <a:lnTo>
                          <a:pt x="1" y="869"/>
                        </a:lnTo>
                        <a:lnTo>
                          <a:pt x="16" y="895"/>
                        </a:lnTo>
                        <a:lnTo>
                          <a:pt x="29" y="904"/>
                        </a:lnTo>
                        <a:lnTo>
                          <a:pt x="42" y="910"/>
                        </a:lnTo>
                        <a:lnTo>
                          <a:pt x="56" y="911"/>
                        </a:lnTo>
                        <a:lnTo>
                          <a:pt x="72" y="910"/>
                        </a:lnTo>
                        <a:lnTo>
                          <a:pt x="85" y="904"/>
                        </a:lnTo>
                        <a:lnTo>
                          <a:pt x="777" y="504"/>
                        </a:lnTo>
                        <a:lnTo>
                          <a:pt x="789" y="496"/>
                        </a:lnTo>
                        <a:lnTo>
                          <a:pt x="803" y="470"/>
                        </a:lnTo>
                        <a:lnTo>
                          <a:pt x="804" y="456"/>
                        </a:lnTo>
                        <a:lnTo>
                          <a:pt x="803" y="440"/>
                        </a:lnTo>
                        <a:lnTo>
                          <a:pt x="789" y="414"/>
                        </a:lnTo>
                        <a:lnTo>
                          <a:pt x="777" y="405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12700">
                    <a:solidFill>
                      <a:schemeClr val="bg2">
                        <a:lumMod val="50000"/>
                      </a:schemeClr>
                    </a:solidFill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128" name="모서리가 둥근 직사각형 127"/>
                  <p:cNvSpPr/>
                  <p:nvPr/>
                </p:nvSpPr>
                <p:spPr>
                  <a:xfrm>
                    <a:off x="696211" y="6375432"/>
                    <a:ext cx="36000" cy="145042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 w="12700">
                    <a:solidFill>
                      <a:schemeClr val="bg2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  <p:sp>
            <p:nvSpPr>
              <p:cNvPr id="121" name="직사각형 120"/>
              <p:cNvSpPr/>
              <p:nvPr/>
            </p:nvSpPr>
            <p:spPr>
              <a:xfrm>
                <a:off x="321277" y="698825"/>
                <a:ext cx="11552822" cy="6159175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17" name="타원 116"/>
            <p:cNvSpPr/>
            <p:nvPr/>
          </p:nvSpPr>
          <p:spPr>
            <a:xfrm>
              <a:off x="10743673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8" name="타원 117"/>
            <p:cNvSpPr/>
            <p:nvPr/>
          </p:nvSpPr>
          <p:spPr>
            <a:xfrm>
              <a:off x="11045008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9" name="타원 118"/>
            <p:cNvSpPr/>
            <p:nvPr/>
          </p:nvSpPr>
          <p:spPr>
            <a:xfrm>
              <a:off x="11346343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14" name="TextBox 113"/>
          <p:cNvSpPr txBox="1"/>
          <p:nvPr/>
        </p:nvSpPr>
        <p:spPr>
          <a:xfrm>
            <a:off x="9000805" y="3269852"/>
            <a:ext cx="104582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>
                <a:solidFill>
                  <a:prstClr val="white"/>
                </a:solidFill>
              </a:rPr>
              <a:t>Check</a:t>
            </a:r>
          </a:p>
          <a:p>
            <a:pPr algn="ctr"/>
            <a:r>
              <a:rPr lang="en-US" altLang="ko-KR" sz="1050" b="1" dirty="0">
                <a:solidFill>
                  <a:prstClr val="white"/>
                </a:solidFill>
              </a:rPr>
              <a:t>point</a:t>
            </a:r>
            <a:endParaRPr lang="ko-KR" altLang="en-US" sz="1050" b="1" dirty="0">
              <a:solidFill>
                <a:prstClr val="white"/>
              </a:solidFill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8B560BBE-AA23-154E-9CAD-868EC35B00D4}"/>
              </a:ext>
            </a:extLst>
          </p:cNvPr>
          <p:cNvSpPr/>
          <p:nvPr/>
        </p:nvSpPr>
        <p:spPr>
          <a:xfrm>
            <a:off x="868480" y="225477"/>
            <a:ext cx="5456119" cy="46166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atinLnBrk="0">
              <a:defRPr/>
            </a:pPr>
            <a:r>
              <a:rPr lang="ko-KR" altLang="en-US" sz="2400" b="1" kern="0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회원 가입</a:t>
            </a:r>
            <a:r>
              <a:rPr lang="en-US" altLang="ko-KR" sz="2400" b="1" kern="0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-6</a:t>
            </a: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55327A72-3536-954C-B189-DEA77A8605B6}"/>
              </a:ext>
            </a:extLst>
          </p:cNvPr>
          <p:cNvSpPr/>
          <p:nvPr/>
        </p:nvSpPr>
        <p:spPr>
          <a:xfrm>
            <a:off x="1839046" y="6290842"/>
            <a:ext cx="1110566" cy="155490"/>
          </a:xfrm>
          <a:prstGeom prst="roundRect">
            <a:avLst>
              <a:gd name="adj" fmla="val 50000"/>
            </a:avLst>
          </a:prstGeom>
          <a:solidFill>
            <a:srgbClr val="FFCC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1824343" y="6301290"/>
            <a:ext cx="9504000" cy="145272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액자 1">
            <a:extLst>
              <a:ext uri="{FF2B5EF4-FFF2-40B4-BE49-F238E27FC236}">
                <a16:creationId xmlns:a16="http://schemas.microsoft.com/office/drawing/2014/main" id="{356FF490-67C4-304E-9273-8B0D96EAD748}"/>
              </a:ext>
            </a:extLst>
          </p:cNvPr>
          <p:cNvSpPr/>
          <p:nvPr/>
        </p:nvSpPr>
        <p:spPr>
          <a:xfrm>
            <a:off x="2171137" y="1205466"/>
            <a:ext cx="3475902" cy="4684385"/>
          </a:xfrm>
          <a:prstGeom prst="frame">
            <a:avLst>
              <a:gd name="adj1" fmla="val 247"/>
            </a:avLst>
          </a:prstGeom>
          <a:solidFill>
            <a:srgbClr val="5B59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9E038CE-2AFF-6444-B4C2-EEEE03A8A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C9E81E-876D-EF43-881F-B77069B55721}"/>
              </a:ext>
            </a:extLst>
          </p:cNvPr>
          <p:cNvSpPr txBox="1"/>
          <p:nvPr/>
        </p:nvSpPr>
        <p:spPr>
          <a:xfrm>
            <a:off x="6112345" y="1002135"/>
            <a:ext cx="4947320" cy="5118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인증코드 버튼 클릭 시 </a:t>
            </a:r>
            <a:endParaRPr kumimoji="1" lang="en-US" altLang="ko-KR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(“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입력한 이메일로 인증 코드 발송되었습니다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.”</a:t>
            </a:r>
          </a:p>
          <a:p>
            <a:pPr>
              <a:lnSpc>
                <a:spcPct val="150000"/>
              </a:lnSpc>
            </a:pP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안내 메시지 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2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초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POP UP)</a:t>
            </a:r>
          </a:p>
          <a:p>
            <a:pPr>
              <a:lnSpc>
                <a:spcPct val="150000"/>
              </a:lnSpc>
            </a:pP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 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인증코드 입력</a:t>
            </a:r>
            <a:endParaRPr kumimoji="1" lang="en-US" altLang="ko-KR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(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인증코드가 유효할 경우 </a:t>
            </a:r>
            <a:endParaRPr kumimoji="1" lang="en-US" altLang="ko-KR" sz="1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“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인증되었습니다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.”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endParaRPr kumimoji="1" lang="en-US" altLang="ko-KR" sz="1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인증코드가 유효하지 않은 경우</a:t>
            </a:r>
            <a:endParaRPr kumimoji="1" lang="en-US" altLang="ko-KR" sz="1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“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유효하지 않은 인증코드 입니다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.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인증코드 재전송 후 다시 시도해주세요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.”</a:t>
            </a:r>
          </a:p>
          <a:p>
            <a:pPr>
              <a:lnSpc>
                <a:spcPct val="150000"/>
              </a:lnSpc>
            </a:pP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안내 메시지 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2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초 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POP UP)</a:t>
            </a:r>
          </a:p>
          <a:p>
            <a:pPr>
              <a:lnSpc>
                <a:spcPct val="150000"/>
              </a:lnSpc>
            </a:pP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회원가입 버튼 클릭 시</a:t>
            </a:r>
            <a:endParaRPr kumimoji="1" lang="en-US" altLang="ko-KR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(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위의 입력란 중 공란이 있을 경우</a:t>
            </a:r>
            <a:endParaRPr kumimoji="1" lang="en-US" altLang="ko-KR" sz="1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“</a:t>
            </a:r>
            <a:r>
              <a:rPr kumimoji="1" lang="ko-KR" altLang="en-US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공란을 모두 입력해주세요</a:t>
            </a:r>
            <a:r>
              <a:rPr kumimoji="1" lang="en-US" altLang="ko-KR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."</a:t>
            </a:r>
            <a:r>
              <a:rPr kumimoji="1" lang="ko-KR" altLang="en-US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안내 메시지 </a:t>
            </a:r>
            <a:r>
              <a:rPr kumimoji="1" lang="en-US" altLang="ko-KR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2</a:t>
            </a:r>
            <a:r>
              <a:rPr kumimoji="1" lang="ko-KR" altLang="en-US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초 </a:t>
            </a:r>
            <a:r>
              <a:rPr kumimoji="1" lang="en-US" altLang="ko-KR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POP UP</a:t>
            </a:r>
          </a:p>
          <a:p>
            <a:pPr>
              <a:lnSpc>
                <a:spcPct val="150000"/>
              </a:lnSpc>
            </a:pP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모든 입력 완료 되었을 경우 회원가입 완료 페이지로 이동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)</a:t>
            </a:r>
          </a:p>
        </p:txBody>
      </p:sp>
      <p:pic>
        <p:nvPicPr>
          <p:cNvPr id="27" name="그래픽 26" descr="줄 화살표: 일자형">
            <a:extLst>
              <a:ext uri="{FF2B5EF4-FFF2-40B4-BE49-F238E27FC236}">
                <a16:creationId xmlns:a16="http://schemas.microsoft.com/office/drawing/2014/main" id="{0055EDEC-C8F9-274E-8527-4C2B9B475F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40273" y="1263539"/>
            <a:ext cx="226268" cy="226268"/>
          </a:xfrm>
          <a:prstGeom prst="rect">
            <a:avLst/>
          </a:prstGeom>
        </p:spPr>
      </p:pic>
      <p:pic>
        <p:nvPicPr>
          <p:cNvPr id="28" name="그래픽 27" descr="집">
            <a:extLst>
              <a:ext uri="{FF2B5EF4-FFF2-40B4-BE49-F238E27FC236}">
                <a16:creationId xmlns:a16="http://schemas.microsoft.com/office/drawing/2014/main" id="{59CFF052-B20C-8B46-B79F-1CC787C65F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78573" y="1251182"/>
            <a:ext cx="226268" cy="226268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041D903A-5977-CD41-B9BF-85B2CC0F1CC0}"/>
              </a:ext>
            </a:extLst>
          </p:cNvPr>
          <p:cNvSpPr txBox="1"/>
          <p:nvPr/>
        </p:nvSpPr>
        <p:spPr>
          <a:xfrm>
            <a:off x="3352529" y="1305141"/>
            <a:ext cx="1140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회원 가입</a:t>
            </a:r>
            <a:endParaRPr kumimoji="1" lang="ko-Kore-KR" altLang="en-US" b="1" dirty="0">
              <a:solidFill>
                <a:srgbClr val="5B595A"/>
              </a:solidFill>
              <a:latin typeface="Gmarket Sans TTF" panose="02000000000000000000" pitchFamily="2" charset="-128"/>
              <a:ea typeface="Gmarket Sans TTF" panose="02000000000000000000" pitchFamily="2" charset="-128"/>
            </a:endParaRPr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84EB9BFB-B2AB-9942-A7EE-DE986C61AF51}"/>
              </a:ext>
            </a:extLst>
          </p:cNvPr>
          <p:cNvSpPr/>
          <p:nvPr/>
        </p:nvSpPr>
        <p:spPr>
          <a:xfrm>
            <a:off x="2583449" y="5412375"/>
            <a:ext cx="2678215" cy="355908"/>
          </a:xfrm>
          <a:prstGeom prst="roundRect">
            <a:avLst/>
          </a:prstGeom>
          <a:solidFill>
            <a:srgbClr val="9CC4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r>
              <a:rPr kumimoji="1" lang="ko-KR" altLang="en-US" sz="13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회원 가입</a:t>
            </a:r>
            <a:endParaRPr kumimoji="1" lang="ko-Kore-KR" altLang="en-US" sz="1300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7EC01C2-96D9-C345-AB80-0A65A39E9FAE}"/>
              </a:ext>
            </a:extLst>
          </p:cNvPr>
          <p:cNvSpPr txBox="1"/>
          <p:nvPr/>
        </p:nvSpPr>
        <p:spPr>
          <a:xfrm>
            <a:off x="2278205" y="1653876"/>
            <a:ext cx="966931" cy="34682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50000"/>
              </a:lnSpc>
            </a:pP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이름</a:t>
            </a:r>
            <a:endParaRPr kumimoji="1" lang="en-US" altLang="ko-Kore-KR" sz="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250000"/>
              </a:lnSpc>
            </a:pPr>
            <a:r>
              <a:rPr kumimoji="1" lang="en-US" altLang="ko-Kore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ID</a:t>
            </a:r>
          </a:p>
          <a:p>
            <a:pPr>
              <a:lnSpc>
                <a:spcPct val="2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PW</a:t>
            </a:r>
          </a:p>
          <a:p>
            <a:pPr>
              <a:lnSpc>
                <a:spcPct val="2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PW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확인</a:t>
            </a:r>
            <a:endParaRPr kumimoji="1" lang="en-US" altLang="ko-KR" sz="1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2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E-MAIL</a:t>
            </a:r>
          </a:p>
          <a:p>
            <a:pPr>
              <a:lnSpc>
                <a:spcPct val="250000"/>
              </a:lnSpc>
            </a:pP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인증코드</a:t>
            </a:r>
            <a:endParaRPr kumimoji="1" lang="en-US" altLang="ko-KR" sz="1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DE1FAF69-702B-1E48-B1D4-80C3A5437E63}"/>
              </a:ext>
            </a:extLst>
          </p:cNvPr>
          <p:cNvCxnSpPr>
            <a:cxnSpLocks/>
          </p:cNvCxnSpPr>
          <p:nvPr/>
        </p:nvCxnSpPr>
        <p:spPr>
          <a:xfrm>
            <a:off x="3264376" y="2251558"/>
            <a:ext cx="2114197" cy="0"/>
          </a:xfrm>
          <a:prstGeom prst="line">
            <a:avLst/>
          </a:prstGeom>
          <a:ln>
            <a:solidFill>
              <a:srgbClr val="A5A6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542D5450-D7A3-6546-A2B3-677C7D4E4A8D}"/>
              </a:ext>
            </a:extLst>
          </p:cNvPr>
          <p:cNvCxnSpPr>
            <a:cxnSpLocks/>
          </p:cNvCxnSpPr>
          <p:nvPr/>
        </p:nvCxnSpPr>
        <p:spPr>
          <a:xfrm>
            <a:off x="3264375" y="2823021"/>
            <a:ext cx="1394122" cy="0"/>
          </a:xfrm>
          <a:prstGeom prst="line">
            <a:avLst/>
          </a:prstGeom>
          <a:ln>
            <a:solidFill>
              <a:srgbClr val="A5A6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[R] 36">
            <a:extLst>
              <a:ext uri="{FF2B5EF4-FFF2-40B4-BE49-F238E27FC236}">
                <a16:creationId xmlns:a16="http://schemas.microsoft.com/office/drawing/2014/main" id="{20AE4C31-4874-BB48-8464-993FF59EE822}"/>
              </a:ext>
            </a:extLst>
          </p:cNvPr>
          <p:cNvCxnSpPr>
            <a:cxnSpLocks/>
          </p:cNvCxnSpPr>
          <p:nvPr/>
        </p:nvCxnSpPr>
        <p:spPr>
          <a:xfrm>
            <a:off x="3264375" y="3389819"/>
            <a:ext cx="2114197" cy="0"/>
          </a:xfrm>
          <a:prstGeom prst="line">
            <a:avLst/>
          </a:prstGeom>
          <a:ln>
            <a:solidFill>
              <a:srgbClr val="A5A6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[R] 37">
            <a:extLst>
              <a:ext uri="{FF2B5EF4-FFF2-40B4-BE49-F238E27FC236}">
                <a16:creationId xmlns:a16="http://schemas.microsoft.com/office/drawing/2014/main" id="{F9C6AEAF-BBED-6A4D-B394-CFE6556FD735}"/>
              </a:ext>
            </a:extLst>
          </p:cNvPr>
          <p:cNvCxnSpPr>
            <a:cxnSpLocks/>
          </p:cNvCxnSpPr>
          <p:nvPr/>
        </p:nvCxnSpPr>
        <p:spPr>
          <a:xfrm>
            <a:off x="3264374" y="3934881"/>
            <a:ext cx="2114197" cy="0"/>
          </a:xfrm>
          <a:prstGeom prst="line">
            <a:avLst/>
          </a:prstGeom>
          <a:ln>
            <a:solidFill>
              <a:srgbClr val="A5A6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[R] 38">
            <a:extLst>
              <a:ext uri="{FF2B5EF4-FFF2-40B4-BE49-F238E27FC236}">
                <a16:creationId xmlns:a16="http://schemas.microsoft.com/office/drawing/2014/main" id="{C7032D34-548D-9A45-AB21-96E1143EDA77}"/>
              </a:ext>
            </a:extLst>
          </p:cNvPr>
          <p:cNvCxnSpPr>
            <a:cxnSpLocks/>
          </p:cNvCxnSpPr>
          <p:nvPr/>
        </p:nvCxnSpPr>
        <p:spPr>
          <a:xfrm>
            <a:off x="3264373" y="4492296"/>
            <a:ext cx="1440412" cy="0"/>
          </a:xfrm>
          <a:prstGeom prst="line">
            <a:avLst/>
          </a:prstGeom>
          <a:ln>
            <a:solidFill>
              <a:srgbClr val="A5A6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824F2A4F-C4E5-C048-BB11-012F6C5BFEAF}"/>
              </a:ext>
            </a:extLst>
          </p:cNvPr>
          <p:cNvCxnSpPr>
            <a:cxnSpLocks/>
          </p:cNvCxnSpPr>
          <p:nvPr/>
        </p:nvCxnSpPr>
        <p:spPr>
          <a:xfrm>
            <a:off x="3264372" y="5062073"/>
            <a:ext cx="1459650" cy="0"/>
          </a:xfrm>
          <a:prstGeom prst="line">
            <a:avLst/>
          </a:prstGeom>
          <a:ln>
            <a:solidFill>
              <a:srgbClr val="A5A6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4716581A-E92D-BD47-85A4-93B2F6A58B48}"/>
              </a:ext>
            </a:extLst>
          </p:cNvPr>
          <p:cNvSpPr/>
          <p:nvPr/>
        </p:nvSpPr>
        <p:spPr>
          <a:xfrm>
            <a:off x="4704785" y="2507500"/>
            <a:ext cx="673784" cy="317945"/>
          </a:xfrm>
          <a:prstGeom prst="roundRect">
            <a:avLst/>
          </a:prstGeom>
          <a:solidFill>
            <a:srgbClr val="FFCC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z="8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중복확인</a:t>
            </a:r>
          </a:p>
        </p:txBody>
      </p:sp>
      <p:sp>
        <p:nvSpPr>
          <p:cNvPr id="42" name="모서리가 둥근 직사각형 41">
            <a:extLst>
              <a:ext uri="{FF2B5EF4-FFF2-40B4-BE49-F238E27FC236}">
                <a16:creationId xmlns:a16="http://schemas.microsoft.com/office/drawing/2014/main" id="{873C0165-6246-D047-962A-97B8B10E651D}"/>
              </a:ext>
            </a:extLst>
          </p:cNvPr>
          <p:cNvSpPr/>
          <p:nvPr/>
        </p:nvSpPr>
        <p:spPr>
          <a:xfrm>
            <a:off x="4724022" y="4168924"/>
            <a:ext cx="673784" cy="317945"/>
          </a:xfrm>
          <a:prstGeom prst="roundRect">
            <a:avLst/>
          </a:prstGeom>
          <a:solidFill>
            <a:srgbClr val="FFCC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z="8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인증코드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4831096-521D-A442-9AA3-0313D0DAD1F4}"/>
              </a:ext>
            </a:extLst>
          </p:cNvPr>
          <p:cNvSpPr txBox="1"/>
          <p:nvPr/>
        </p:nvSpPr>
        <p:spPr>
          <a:xfrm>
            <a:off x="3206261" y="3384922"/>
            <a:ext cx="2061783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7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8</a:t>
            </a:r>
            <a:r>
              <a:rPr kumimoji="1" lang="ko-KR" altLang="en-US" sz="7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자 이상 </a:t>
            </a:r>
            <a:r>
              <a:rPr kumimoji="1" lang="en-US" altLang="ko-KR" sz="7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16</a:t>
            </a:r>
            <a:r>
              <a:rPr kumimoji="1" lang="ko-KR" altLang="en-US" sz="7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자 이하의 영문</a:t>
            </a:r>
            <a:r>
              <a:rPr kumimoji="1" lang="en-US" altLang="ko-KR" sz="7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 </a:t>
            </a:r>
            <a:r>
              <a:rPr kumimoji="1" lang="ko-KR" altLang="en-US" sz="7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숫자</a:t>
            </a:r>
            <a:r>
              <a:rPr kumimoji="1" lang="en-US" altLang="ko-KR" sz="7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 </a:t>
            </a:r>
            <a:r>
              <a:rPr kumimoji="1" lang="ko-KR" altLang="en-US" sz="7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특수문자 조합</a:t>
            </a:r>
            <a:endParaRPr kumimoji="1" lang="ko-Kore-KR" altLang="en-US" sz="700" dirty="0">
              <a:solidFill>
                <a:srgbClr val="A5A6A7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50FDF0E-E77F-8F46-A5F8-0A441585BC82}"/>
              </a:ext>
            </a:extLst>
          </p:cNvPr>
          <p:cNvSpPr txBox="1"/>
          <p:nvPr/>
        </p:nvSpPr>
        <p:spPr>
          <a:xfrm>
            <a:off x="3243027" y="3943457"/>
            <a:ext cx="716863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700" dirty="0">
                <a:solidFill>
                  <a:srgbClr val="9CC4E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일치</a:t>
            </a:r>
            <a:r>
              <a:rPr kumimoji="1" lang="ko-KR" altLang="en-US" sz="7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kumimoji="1" lang="en-US" altLang="ko-KR" sz="7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/ </a:t>
            </a:r>
            <a:r>
              <a:rPr kumimoji="1" lang="ko-KR" altLang="en-US" sz="700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불일치</a:t>
            </a:r>
            <a:endParaRPr kumimoji="1" lang="ko-Kore-KR" altLang="en-US" sz="700" dirty="0">
              <a:solidFill>
                <a:srgbClr val="FD819E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45" name="모서리가 둥근 직사각형 44">
            <a:extLst>
              <a:ext uri="{FF2B5EF4-FFF2-40B4-BE49-F238E27FC236}">
                <a16:creationId xmlns:a16="http://schemas.microsoft.com/office/drawing/2014/main" id="{BD36EF12-483E-BA42-9EB1-D311EB300D48}"/>
              </a:ext>
            </a:extLst>
          </p:cNvPr>
          <p:cNvSpPr/>
          <p:nvPr/>
        </p:nvSpPr>
        <p:spPr>
          <a:xfrm>
            <a:off x="4724022" y="4742810"/>
            <a:ext cx="673784" cy="317945"/>
          </a:xfrm>
          <a:prstGeom prst="roundRect">
            <a:avLst/>
          </a:prstGeom>
          <a:solidFill>
            <a:srgbClr val="FFCC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z="8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확인</a:t>
            </a:r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FEADC6E8-933C-F844-854A-0F83B43178D8}"/>
              </a:ext>
            </a:extLst>
          </p:cNvPr>
          <p:cNvSpPr/>
          <p:nvPr/>
        </p:nvSpPr>
        <p:spPr>
          <a:xfrm>
            <a:off x="2333693" y="1684921"/>
            <a:ext cx="3152707" cy="3727223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z="1300" dirty="0">
                <a:solidFill>
                  <a:srgbClr val="5B595A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공란을</a:t>
            </a:r>
            <a:r>
              <a:rPr kumimoji="1" lang="ko-KR" altLang="en-US" sz="1300" dirty="0">
                <a:solidFill>
                  <a:srgbClr val="5B595A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 모두 입력해주세요</a:t>
            </a:r>
            <a:r>
              <a:rPr kumimoji="1" lang="en-US" altLang="ko-KR" sz="1300" dirty="0">
                <a:solidFill>
                  <a:srgbClr val="5B595A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.</a:t>
            </a:r>
            <a:endParaRPr kumimoji="1" lang="en-US" altLang="ko-Kore-KR" sz="1300" dirty="0">
              <a:solidFill>
                <a:srgbClr val="5B595A"/>
              </a:solidFill>
              <a:latin typeface="Gmarket Sans TTF Light" panose="02000000000000000000" pitchFamily="2" charset="-128"/>
              <a:ea typeface="Gmarket Sans TTF Light" panose="02000000000000000000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154186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그룹 114"/>
          <p:cNvGrpSpPr/>
          <p:nvPr/>
        </p:nvGrpSpPr>
        <p:grpSpPr>
          <a:xfrm>
            <a:off x="319588" y="158825"/>
            <a:ext cx="11552822" cy="6699175"/>
            <a:chOff x="321277" y="158825"/>
            <a:chExt cx="11552822" cy="6699175"/>
          </a:xfrm>
        </p:grpSpPr>
        <p:grpSp>
          <p:nvGrpSpPr>
            <p:cNvPr id="116" name="그룹 115"/>
            <p:cNvGrpSpPr/>
            <p:nvPr/>
          </p:nvGrpSpPr>
          <p:grpSpPr>
            <a:xfrm>
              <a:off x="321277" y="158825"/>
              <a:ext cx="11552822" cy="6699175"/>
              <a:chOff x="321277" y="158825"/>
              <a:chExt cx="11552822" cy="6699175"/>
            </a:xfrm>
          </p:grpSpPr>
          <p:sp>
            <p:nvSpPr>
              <p:cNvPr id="120" name="양쪽 모서리가 둥근 사각형 119"/>
              <p:cNvSpPr/>
              <p:nvPr/>
            </p:nvSpPr>
            <p:spPr>
              <a:xfrm>
                <a:off x="321277" y="158825"/>
                <a:ext cx="11552822" cy="540000"/>
              </a:xfrm>
              <a:prstGeom prst="round2SameRect">
                <a:avLst>
                  <a:gd name="adj1" fmla="val 30688"/>
                  <a:gd name="adj2" fmla="val 0"/>
                </a:avLst>
              </a:prstGeom>
              <a:solidFill>
                <a:srgbClr val="FFCCCC"/>
              </a:solidFill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22" name="그룹 121"/>
              <p:cNvGrpSpPr/>
              <p:nvPr/>
            </p:nvGrpSpPr>
            <p:grpSpPr>
              <a:xfrm>
                <a:off x="567622" y="6301290"/>
                <a:ext cx="955185" cy="145042"/>
                <a:chOff x="567622" y="6375432"/>
                <a:chExt cx="955185" cy="145042"/>
              </a:xfrm>
            </p:grpSpPr>
            <p:sp>
              <p:nvSpPr>
                <p:cNvPr id="123" name="Freeform 10"/>
                <p:cNvSpPr>
                  <a:spLocks/>
                </p:cNvSpPr>
                <p:nvPr/>
              </p:nvSpPr>
              <p:spPr bwMode="auto">
                <a:xfrm>
                  <a:off x="1000116" y="6375432"/>
                  <a:ext cx="128288" cy="145042"/>
                </a:xfrm>
                <a:custGeom>
                  <a:avLst/>
                  <a:gdLst>
                    <a:gd name="T0" fmla="*/ 777 w 804"/>
                    <a:gd name="T1" fmla="*/ 405 h 911"/>
                    <a:gd name="T2" fmla="*/ 85 w 804"/>
                    <a:gd name="T3" fmla="*/ 7 h 911"/>
                    <a:gd name="T4" fmla="*/ 72 w 804"/>
                    <a:gd name="T5" fmla="*/ 0 h 911"/>
                    <a:gd name="T6" fmla="*/ 42 w 804"/>
                    <a:gd name="T7" fmla="*/ 0 h 911"/>
                    <a:gd name="T8" fmla="*/ 29 w 804"/>
                    <a:gd name="T9" fmla="*/ 7 h 911"/>
                    <a:gd name="T10" fmla="*/ 16 w 804"/>
                    <a:gd name="T11" fmla="*/ 16 h 911"/>
                    <a:gd name="T12" fmla="*/ 1 w 804"/>
                    <a:gd name="T13" fmla="*/ 40 h 911"/>
                    <a:gd name="T14" fmla="*/ 0 w 804"/>
                    <a:gd name="T15" fmla="*/ 56 h 911"/>
                    <a:gd name="T16" fmla="*/ 0 w 804"/>
                    <a:gd name="T17" fmla="*/ 855 h 911"/>
                    <a:gd name="T18" fmla="*/ 1 w 804"/>
                    <a:gd name="T19" fmla="*/ 869 h 911"/>
                    <a:gd name="T20" fmla="*/ 16 w 804"/>
                    <a:gd name="T21" fmla="*/ 895 h 911"/>
                    <a:gd name="T22" fmla="*/ 29 w 804"/>
                    <a:gd name="T23" fmla="*/ 904 h 911"/>
                    <a:gd name="T24" fmla="*/ 42 w 804"/>
                    <a:gd name="T25" fmla="*/ 910 h 911"/>
                    <a:gd name="T26" fmla="*/ 56 w 804"/>
                    <a:gd name="T27" fmla="*/ 911 h 911"/>
                    <a:gd name="T28" fmla="*/ 72 w 804"/>
                    <a:gd name="T29" fmla="*/ 910 h 911"/>
                    <a:gd name="T30" fmla="*/ 85 w 804"/>
                    <a:gd name="T31" fmla="*/ 904 h 911"/>
                    <a:gd name="T32" fmla="*/ 777 w 804"/>
                    <a:gd name="T33" fmla="*/ 504 h 911"/>
                    <a:gd name="T34" fmla="*/ 789 w 804"/>
                    <a:gd name="T35" fmla="*/ 496 h 911"/>
                    <a:gd name="T36" fmla="*/ 803 w 804"/>
                    <a:gd name="T37" fmla="*/ 470 h 911"/>
                    <a:gd name="T38" fmla="*/ 804 w 804"/>
                    <a:gd name="T39" fmla="*/ 456 h 911"/>
                    <a:gd name="T40" fmla="*/ 803 w 804"/>
                    <a:gd name="T41" fmla="*/ 440 h 911"/>
                    <a:gd name="T42" fmla="*/ 789 w 804"/>
                    <a:gd name="T43" fmla="*/ 414 h 911"/>
                    <a:gd name="T44" fmla="*/ 777 w 804"/>
                    <a:gd name="T45" fmla="*/ 405 h 9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04" h="911">
                      <a:moveTo>
                        <a:pt x="777" y="405"/>
                      </a:moveTo>
                      <a:lnTo>
                        <a:pt x="85" y="7"/>
                      </a:lnTo>
                      <a:lnTo>
                        <a:pt x="72" y="0"/>
                      </a:lnTo>
                      <a:lnTo>
                        <a:pt x="42" y="0"/>
                      </a:lnTo>
                      <a:lnTo>
                        <a:pt x="29" y="7"/>
                      </a:lnTo>
                      <a:lnTo>
                        <a:pt x="16" y="16"/>
                      </a:lnTo>
                      <a:lnTo>
                        <a:pt x="1" y="40"/>
                      </a:lnTo>
                      <a:lnTo>
                        <a:pt x="0" y="56"/>
                      </a:lnTo>
                      <a:lnTo>
                        <a:pt x="0" y="855"/>
                      </a:lnTo>
                      <a:lnTo>
                        <a:pt x="1" y="869"/>
                      </a:lnTo>
                      <a:lnTo>
                        <a:pt x="16" y="895"/>
                      </a:lnTo>
                      <a:lnTo>
                        <a:pt x="29" y="904"/>
                      </a:lnTo>
                      <a:lnTo>
                        <a:pt x="42" y="910"/>
                      </a:lnTo>
                      <a:lnTo>
                        <a:pt x="56" y="911"/>
                      </a:lnTo>
                      <a:lnTo>
                        <a:pt x="72" y="910"/>
                      </a:lnTo>
                      <a:lnTo>
                        <a:pt x="85" y="904"/>
                      </a:lnTo>
                      <a:lnTo>
                        <a:pt x="777" y="504"/>
                      </a:lnTo>
                      <a:lnTo>
                        <a:pt x="789" y="496"/>
                      </a:lnTo>
                      <a:lnTo>
                        <a:pt x="803" y="470"/>
                      </a:lnTo>
                      <a:lnTo>
                        <a:pt x="804" y="456"/>
                      </a:lnTo>
                      <a:lnTo>
                        <a:pt x="803" y="440"/>
                      </a:lnTo>
                      <a:lnTo>
                        <a:pt x="789" y="414"/>
                      </a:lnTo>
                      <a:lnTo>
                        <a:pt x="777" y="405"/>
                      </a:lnTo>
                      <a:close/>
                    </a:path>
                  </a:pathLst>
                </a:custGeom>
                <a:solidFill>
                  <a:srgbClr val="FFCCCC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4" name="Freeform 10"/>
                <p:cNvSpPr>
                  <a:spLocks/>
                </p:cNvSpPr>
                <p:nvPr/>
              </p:nvSpPr>
              <p:spPr bwMode="auto">
                <a:xfrm>
                  <a:off x="1394519" y="6375432"/>
                  <a:ext cx="128288" cy="145042"/>
                </a:xfrm>
                <a:custGeom>
                  <a:avLst/>
                  <a:gdLst>
                    <a:gd name="T0" fmla="*/ 777 w 804"/>
                    <a:gd name="T1" fmla="*/ 405 h 911"/>
                    <a:gd name="T2" fmla="*/ 85 w 804"/>
                    <a:gd name="T3" fmla="*/ 7 h 911"/>
                    <a:gd name="T4" fmla="*/ 72 w 804"/>
                    <a:gd name="T5" fmla="*/ 0 h 911"/>
                    <a:gd name="T6" fmla="*/ 42 w 804"/>
                    <a:gd name="T7" fmla="*/ 0 h 911"/>
                    <a:gd name="T8" fmla="*/ 29 w 804"/>
                    <a:gd name="T9" fmla="*/ 7 h 911"/>
                    <a:gd name="T10" fmla="*/ 16 w 804"/>
                    <a:gd name="T11" fmla="*/ 16 h 911"/>
                    <a:gd name="T12" fmla="*/ 1 w 804"/>
                    <a:gd name="T13" fmla="*/ 40 h 911"/>
                    <a:gd name="T14" fmla="*/ 0 w 804"/>
                    <a:gd name="T15" fmla="*/ 56 h 911"/>
                    <a:gd name="T16" fmla="*/ 0 w 804"/>
                    <a:gd name="T17" fmla="*/ 855 h 911"/>
                    <a:gd name="T18" fmla="*/ 1 w 804"/>
                    <a:gd name="T19" fmla="*/ 869 h 911"/>
                    <a:gd name="T20" fmla="*/ 16 w 804"/>
                    <a:gd name="T21" fmla="*/ 895 h 911"/>
                    <a:gd name="T22" fmla="*/ 29 w 804"/>
                    <a:gd name="T23" fmla="*/ 904 h 911"/>
                    <a:gd name="T24" fmla="*/ 42 w 804"/>
                    <a:gd name="T25" fmla="*/ 910 h 911"/>
                    <a:gd name="T26" fmla="*/ 56 w 804"/>
                    <a:gd name="T27" fmla="*/ 911 h 911"/>
                    <a:gd name="T28" fmla="*/ 72 w 804"/>
                    <a:gd name="T29" fmla="*/ 910 h 911"/>
                    <a:gd name="T30" fmla="*/ 85 w 804"/>
                    <a:gd name="T31" fmla="*/ 904 h 911"/>
                    <a:gd name="T32" fmla="*/ 777 w 804"/>
                    <a:gd name="T33" fmla="*/ 504 h 911"/>
                    <a:gd name="T34" fmla="*/ 789 w 804"/>
                    <a:gd name="T35" fmla="*/ 496 h 911"/>
                    <a:gd name="T36" fmla="*/ 803 w 804"/>
                    <a:gd name="T37" fmla="*/ 470 h 911"/>
                    <a:gd name="T38" fmla="*/ 804 w 804"/>
                    <a:gd name="T39" fmla="*/ 456 h 911"/>
                    <a:gd name="T40" fmla="*/ 803 w 804"/>
                    <a:gd name="T41" fmla="*/ 440 h 911"/>
                    <a:gd name="T42" fmla="*/ 789 w 804"/>
                    <a:gd name="T43" fmla="*/ 414 h 911"/>
                    <a:gd name="T44" fmla="*/ 777 w 804"/>
                    <a:gd name="T45" fmla="*/ 405 h 9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04" h="911">
                      <a:moveTo>
                        <a:pt x="777" y="405"/>
                      </a:moveTo>
                      <a:lnTo>
                        <a:pt x="85" y="7"/>
                      </a:lnTo>
                      <a:lnTo>
                        <a:pt x="72" y="0"/>
                      </a:lnTo>
                      <a:lnTo>
                        <a:pt x="42" y="0"/>
                      </a:lnTo>
                      <a:lnTo>
                        <a:pt x="29" y="7"/>
                      </a:lnTo>
                      <a:lnTo>
                        <a:pt x="16" y="16"/>
                      </a:lnTo>
                      <a:lnTo>
                        <a:pt x="1" y="40"/>
                      </a:lnTo>
                      <a:lnTo>
                        <a:pt x="0" y="56"/>
                      </a:lnTo>
                      <a:lnTo>
                        <a:pt x="0" y="855"/>
                      </a:lnTo>
                      <a:lnTo>
                        <a:pt x="1" y="869"/>
                      </a:lnTo>
                      <a:lnTo>
                        <a:pt x="16" y="895"/>
                      </a:lnTo>
                      <a:lnTo>
                        <a:pt x="29" y="904"/>
                      </a:lnTo>
                      <a:lnTo>
                        <a:pt x="42" y="910"/>
                      </a:lnTo>
                      <a:lnTo>
                        <a:pt x="56" y="911"/>
                      </a:lnTo>
                      <a:lnTo>
                        <a:pt x="72" y="910"/>
                      </a:lnTo>
                      <a:lnTo>
                        <a:pt x="85" y="904"/>
                      </a:lnTo>
                      <a:lnTo>
                        <a:pt x="777" y="504"/>
                      </a:lnTo>
                      <a:lnTo>
                        <a:pt x="789" y="496"/>
                      </a:lnTo>
                      <a:lnTo>
                        <a:pt x="803" y="470"/>
                      </a:lnTo>
                      <a:lnTo>
                        <a:pt x="804" y="456"/>
                      </a:lnTo>
                      <a:lnTo>
                        <a:pt x="803" y="440"/>
                      </a:lnTo>
                      <a:lnTo>
                        <a:pt x="789" y="414"/>
                      </a:lnTo>
                      <a:lnTo>
                        <a:pt x="777" y="40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5" name="모서리가 둥근 직사각형 124"/>
                <p:cNvSpPr/>
                <p:nvPr/>
              </p:nvSpPr>
              <p:spPr>
                <a:xfrm>
                  <a:off x="1316685" y="6375432"/>
                  <a:ext cx="36000" cy="14504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126" name="그룹 125"/>
                <p:cNvGrpSpPr/>
                <p:nvPr/>
              </p:nvGrpSpPr>
              <p:grpSpPr>
                <a:xfrm flipH="1">
                  <a:off x="567622" y="6375432"/>
                  <a:ext cx="208503" cy="145042"/>
                  <a:chOff x="696211" y="6375432"/>
                  <a:chExt cx="208503" cy="145042"/>
                </a:xfrm>
              </p:grpSpPr>
              <p:sp>
                <p:nvSpPr>
                  <p:cNvPr id="127" name="Freeform 10"/>
                  <p:cNvSpPr>
                    <a:spLocks/>
                  </p:cNvSpPr>
                  <p:nvPr/>
                </p:nvSpPr>
                <p:spPr bwMode="auto">
                  <a:xfrm>
                    <a:off x="776426" y="6375432"/>
                    <a:ext cx="128288" cy="145042"/>
                  </a:xfrm>
                  <a:custGeom>
                    <a:avLst/>
                    <a:gdLst>
                      <a:gd name="T0" fmla="*/ 777 w 804"/>
                      <a:gd name="T1" fmla="*/ 405 h 911"/>
                      <a:gd name="T2" fmla="*/ 85 w 804"/>
                      <a:gd name="T3" fmla="*/ 7 h 911"/>
                      <a:gd name="T4" fmla="*/ 72 w 804"/>
                      <a:gd name="T5" fmla="*/ 0 h 911"/>
                      <a:gd name="T6" fmla="*/ 42 w 804"/>
                      <a:gd name="T7" fmla="*/ 0 h 911"/>
                      <a:gd name="T8" fmla="*/ 29 w 804"/>
                      <a:gd name="T9" fmla="*/ 7 h 911"/>
                      <a:gd name="T10" fmla="*/ 16 w 804"/>
                      <a:gd name="T11" fmla="*/ 16 h 911"/>
                      <a:gd name="T12" fmla="*/ 1 w 804"/>
                      <a:gd name="T13" fmla="*/ 40 h 911"/>
                      <a:gd name="T14" fmla="*/ 0 w 804"/>
                      <a:gd name="T15" fmla="*/ 56 h 911"/>
                      <a:gd name="T16" fmla="*/ 0 w 804"/>
                      <a:gd name="T17" fmla="*/ 855 h 911"/>
                      <a:gd name="T18" fmla="*/ 1 w 804"/>
                      <a:gd name="T19" fmla="*/ 869 h 911"/>
                      <a:gd name="T20" fmla="*/ 16 w 804"/>
                      <a:gd name="T21" fmla="*/ 895 h 911"/>
                      <a:gd name="T22" fmla="*/ 29 w 804"/>
                      <a:gd name="T23" fmla="*/ 904 h 911"/>
                      <a:gd name="T24" fmla="*/ 42 w 804"/>
                      <a:gd name="T25" fmla="*/ 910 h 911"/>
                      <a:gd name="T26" fmla="*/ 56 w 804"/>
                      <a:gd name="T27" fmla="*/ 911 h 911"/>
                      <a:gd name="T28" fmla="*/ 72 w 804"/>
                      <a:gd name="T29" fmla="*/ 910 h 911"/>
                      <a:gd name="T30" fmla="*/ 85 w 804"/>
                      <a:gd name="T31" fmla="*/ 904 h 911"/>
                      <a:gd name="T32" fmla="*/ 777 w 804"/>
                      <a:gd name="T33" fmla="*/ 504 h 911"/>
                      <a:gd name="T34" fmla="*/ 789 w 804"/>
                      <a:gd name="T35" fmla="*/ 496 h 911"/>
                      <a:gd name="T36" fmla="*/ 803 w 804"/>
                      <a:gd name="T37" fmla="*/ 470 h 911"/>
                      <a:gd name="T38" fmla="*/ 804 w 804"/>
                      <a:gd name="T39" fmla="*/ 456 h 911"/>
                      <a:gd name="T40" fmla="*/ 803 w 804"/>
                      <a:gd name="T41" fmla="*/ 440 h 911"/>
                      <a:gd name="T42" fmla="*/ 789 w 804"/>
                      <a:gd name="T43" fmla="*/ 414 h 911"/>
                      <a:gd name="T44" fmla="*/ 777 w 804"/>
                      <a:gd name="T45" fmla="*/ 405 h 9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</a:cxnLst>
                    <a:rect l="0" t="0" r="r" b="b"/>
                    <a:pathLst>
                      <a:path w="804" h="911">
                        <a:moveTo>
                          <a:pt x="777" y="405"/>
                        </a:moveTo>
                        <a:lnTo>
                          <a:pt x="85" y="7"/>
                        </a:lnTo>
                        <a:lnTo>
                          <a:pt x="72" y="0"/>
                        </a:lnTo>
                        <a:lnTo>
                          <a:pt x="42" y="0"/>
                        </a:lnTo>
                        <a:lnTo>
                          <a:pt x="29" y="7"/>
                        </a:lnTo>
                        <a:lnTo>
                          <a:pt x="16" y="16"/>
                        </a:lnTo>
                        <a:lnTo>
                          <a:pt x="1" y="40"/>
                        </a:lnTo>
                        <a:lnTo>
                          <a:pt x="0" y="56"/>
                        </a:lnTo>
                        <a:lnTo>
                          <a:pt x="0" y="855"/>
                        </a:lnTo>
                        <a:lnTo>
                          <a:pt x="1" y="869"/>
                        </a:lnTo>
                        <a:lnTo>
                          <a:pt x="16" y="895"/>
                        </a:lnTo>
                        <a:lnTo>
                          <a:pt x="29" y="904"/>
                        </a:lnTo>
                        <a:lnTo>
                          <a:pt x="42" y="910"/>
                        </a:lnTo>
                        <a:lnTo>
                          <a:pt x="56" y="911"/>
                        </a:lnTo>
                        <a:lnTo>
                          <a:pt x="72" y="910"/>
                        </a:lnTo>
                        <a:lnTo>
                          <a:pt x="85" y="904"/>
                        </a:lnTo>
                        <a:lnTo>
                          <a:pt x="777" y="504"/>
                        </a:lnTo>
                        <a:lnTo>
                          <a:pt x="789" y="496"/>
                        </a:lnTo>
                        <a:lnTo>
                          <a:pt x="803" y="470"/>
                        </a:lnTo>
                        <a:lnTo>
                          <a:pt x="804" y="456"/>
                        </a:lnTo>
                        <a:lnTo>
                          <a:pt x="803" y="440"/>
                        </a:lnTo>
                        <a:lnTo>
                          <a:pt x="789" y="414"/>
                        </a:lnTo>
                        <a:lnTo>
                          <a:pt x="777" y="405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12700">
                    <a:solidFill>
                      <a:schemeClr val="bg2">
                        <a:lumMod val="50000"/>
                      </a:schemeClr>
                    </a:solidFill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128" name="모서리가 둥근 직사각형 127"/>
                  <p:cNvSpPr/>
                  <p:nvPr/>
                </p:nvSpPr>
                <p:spPr>
                  <a:xfrm>
                    <a:off x="696211" y="6375432"/>
                    <a:ext cx="36000" cy="145042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 w="12700">
                    <a:solidFill>
                      <a:schemeClr val="bg2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  <p:sp>
            <p:nvSpPr>
              <p:cNvPr id="121" name="직사각형 120"/>
              <p:cNvSpPr/>
              <p:nvPr/>
            </p:nvSpPr>
            <p:spPr>
              <a:xfrm>
                <a:off x="321277" y="698825"/>
                <a:ext cx="11552822" cy="6159175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17" name="타원 116"/>
            <p:cNvSpPr/>
            <p:nvPr/>
          </p:nvSpPr>
          <p:spPr>
            <a:xfrm>
              <a:off x="10743673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8" name="타원 117"/>
            <p:cNvSpPr/>
            <p:nvPr/>
          </p:nvSpPr>
          <p:spPr>
            <a:xfrm>
              <a:off x="11045008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9" name="타원 118"/>
            <p:cNvSpPr/>
            <p:nvPr/>
          </p:nvSpPr>
          <p:spPr>
            <a:xfrm>
              <a:off x="11346343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14" name="TextBox 113"/>
          <p:cNvSpPr txBox="1"/>
          <p:nvPr/>
        </p:nvSpPr>
        <p:spPr>
          <a:xfrm>
            <a:off x="9000805" y="3269852"/>
            <a:ext cx="104582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>
                <a:solidFill>
                  <a:prstClr val="white"/>
                </a:solidFill>
              </a:rPr>
              <a:t>Check</a:t>
            </a:r>
          </a:p>
          <a:p>
            <a:pPr algn="ctr"/>
            <a:r>
              <a:rPr lang="en-US" altLang="ko-KR" sz="1050" b="1" dirty="0">
                <a:solidFill>
                  <a:prstClr val="white"/>
                </a:solidFill>
              </a:rPr>
              <a:t>point</a:t>
            </a:r>
            <a:endParaRPr lang="ko-KR" altLang="en-US" sz="1050" b="1" dirty="0">
              <a:solidFill>
                <a:prstClr val="white"/>
              </a:solidFill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8B560BBE-AA23-154E-9CAD-868EC35B00D4}"/>
              </a:ext>
            </a:extLst>
          </p:cNvPr>
          <p:cNvSpPr/>
          <p:nvPr/>
        </p:nvSpPr>
        <p:spPr>
          <a:xfrm>
            <a:off x="868480" y="225477"/>
            <a:ext cx="5456119" cy="46166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atinLnBrk="0">
              <a:defRPr/>
            </a:pPr>
            <a:r>
              <a:rPr lang="ko-KR" altLang="en-US" sz="2400" b="1" kern="0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회원 가입 완료</a:t>
            </a:r>
            <a:endParaRPr lang="en-US" altLang="ko-KR" sz="2400" b="1" kern="0" dirty="0">
              <a:solidFill>
                <a:srgbClr val="5B595A"/>
              </a:solidFill>
              <a:latin typeface="Gmarket Sans TTF" panose="02000000000000000000" pitchFamily="2" charset="-128"/>
              <a:ea typeface="Gmarket Sans TTF" panose="02000000000000000000" pitchFamily="2" charset="-128"/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55327A72-3536-954C-B189-DEA77A8605B6}"/>
              </a:ext>
            </a:extLst>
          </p:cNvPr>
          <p:cNvSpPr/>
          <p:nvPr/>
        </p:nvSpPr>
        <p:spPr>
          <a:xfrm>
            <a:off x="1839046" y="6290842"/>
            <a:ext cx="1110566" cy="155490"/>
          </a:xfrm>
          <a:prstGeom prst="roundRect">
            <a:avLst>
              <a:gd name="adj" fmla="val 50000"/>
            </a:avLst>
          </a:prstGeom>
          <a:solidFill>
            <a:srgbClr val="FFCC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1824343" y="6301290"/>
            <a:ext cx="9504000" cy="145272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액자 1">
            <a:extLst>
              <a:ext uri="{FF2B5EF4-FFF2-40B4-BE49-F238E27FC236}">
                <a16:creationId xmlns:a16="http://schemas.microsoft.com/office/drawing/2014/main" id="{356FF490-67C4-304E-9273-8B0D96EAD748}"/>
              </a:ext>
            </a:extLst>
          </p:cNvPr>
          <p:cNvSpPr/>
          <p:nvPr/>
        </p:nvSpPr>
        <p:spPr>
          <a:xfrm>
            <a:off x="2171137" y="1205466"/>
            <a:ext cx="3475902" cy="4684385"/>
          </a:xfrm>
          <a:prstGeom prst="frame">
            <a:avLst>
              <a:gd name="adj1" fmla="val 247"/>
            </a:avLst>
          </a:prstGeom>
          <a:solidFill>
            <a:srgbClr val="5B59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9E038CE-2AFF-6444-B4C2-EEEE03A8A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C9E81E-876D-EF43-881F-B77069B55721}"/>
              </a:ext>
            </a:extLst>
          </p:cNvPr>
          <p:cNvSpPr txBox="1"/>
          <p:nvPr/>
        </p:nvSpPr>
        <p:spPr>
          <a:xfrm>
            <a:off x="6095999" y="3028175"/>
            <a:ext cx="4947320" cy="888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회원가입 완료 메시지 표시</a:t>
            </a:r>
            <a:endParaRPr kumimoji="1" lang="en-US" altLang="ko-KR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로그인 버튼 클릭 시 로그인 페이지로 이동</a:t>
            </a:r>
            <a:endParaRPr kumimoji="1" lang="en-US" altLang="ko-KR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pic>
        <p:nvPicPr>
          <p:cNvPr id="27" name="그래픽 26" descr="줄 화살표: 일자형">
            <a:extLst>
              <a:ext uri="{FF2B5EF4-FFF2-40B4-BE49-F238E27FC236}">
                <a16:creationId xmlns:a16="http://schemas.microsoft.com/office/drawing/2014/main" id="{0055EDEC-C8F9-274E-8527-4C2B9B475F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40273" y="1263539"/>
            <a:ext cx="226268" cy="226268"/>
          </a:xfrm>
          <a:prstGeom prst="rect">
            <a:avLst/>
          </a:prstGeom>
        </p:spPr>
      </p:pic>
      <p:pic>
        <p:nvPicPr>
          <p:cNvPr id="28" name="그래픽 27" descr="집">
            <a:extLst>
              <a:ext uri="{FF2B5EF4-FFF2-40B4-BE49-F238E27FC236}">
                <a16:creationId xmlns:a16="http://schemas.microsoft.com/office/drawing/2014/main" id="{59CFF052-B20C-8B46-B79F-1CC787C65F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78573" y="1251182"/>
            <a:ext cx="226268" cy="226268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041D903A-5977-CD41-B9BF-85B2CC0F1CC0}"/>
              </a:ext>
            </a:extLst>
          </p:cNvPr>
          <p:cNvSpPr txBox="1"/>
          <p:nvPr/>
        </p:nvSpPr>
        <p:spPr>
          <a:xfrm>
            <a:off x="2350007" y="2708756"/>
            <a:ext cx="311816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회원 가입이 완료 되었습니다</a:t>
            </a:r>
            <a:r>
              <a:rPr kumimoji="1" lang="en-US" altLang="ko-KR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.</a:t>
            </a:r>
          </a:p>
          <a:p>
            <a:pPr algn="ctr"/>
            <a:r>
              <a:rPr kumimoji="1" lang="en-US" altLang="ko-KR" b="1" dirty="0">
                <a:solidFill>
                  <a:srgbClr val="9CC4E7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“OURCHORD”</a:t>
            </a:r>
            <a:r>
              <a:rPr kumimoji="1" lang="ko-KR" altLang="en-US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를 통해</a:t>
            </a:r>
            <a:endParaRPr kumimoji="1" lang="en-US" altLang="ko-KR" dirty="0">
              <a:solidFill>
                <a:srgbClr val="5B595A"/>
              </a:solidFill>
              <a:latin typeface="Gmarket Sans TTF" panose="02000000000000000000" pitchFamily="2" charset="-128"/>
              <a:ea typeface="Gmarket Sans TTF" panose="02000000000000000000" pitchFamily="2" charset="-128"/>
            </a:endParaRPr>
          </a:p>
          <a:p>
            <a:pPr algn="ctr"/>
            <a:r>
              <a:rPr kumimoji="1" lang="ko-KR" altLang="en-US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쉽고 즐거울 음악 생활을</a:t>
            </a:r>
            <a:endParaRPr kumimoji="1" lang="en-US" altLang="ko-KR" dirty="0">
              <a:solidFill>
                <a:srgbClr val="5B595A"/>
              </a:solidFill>
              <a:latin typeface="Gmarket Sans TTF" panose="02000000000000000000" pitchFamily="2" charset="-128"/>
              <a:ea typeface="Gmarket Sans TTF" panose="02000000000000000000" pitchFamily="2" charset="-128"/>
            </a:endParaRPr>
          </a:p>
          <a:p>
            <a:pPr algn="ctr"/>
            <a:r>
              <a:rPr kumimoji="1" lang="ko-KR" altLang="en-US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시작하세요</a:t>
            </a:r>
            <a:r>
              <a:rPr kumimoji="1" lang="en-US" altLang="ko-KR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!</a:t>
            </a:r>
            <a:endParaRPr kumimoji="1" lang="ko-Kore-KR" altLang="en-US" dirty="0">
              <a:solidFill>
                <a:srgbClr val="5B595A"/>
              </a:solidFill>
              <a:latin typeface="Gmarket Sans TTF" panose="02000000000000000000" pitchFamily="2" charset="-128"/>
              <a:ea typeface="Gmarket Sans TTF" panose="02000000000000000000" pitchFamily="2" charset="-128"/>
            </a:endParaRPr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84EB9BFB-B2AB-9942-A7EE-DE986C61AF51}"/>
              </a:ext>
            </a:extLst>
          </p:cNvPr>
          <p:cNvSpPr/>
          <p:nvPr/>
        </p:nvSpPr>
        <p:spPr>
          <a:xfrm>
            <a:off x="2569979" y="4132122"/>
            <a:ext cx="2678215" cy="355908"/>
          </a:xfrm>
          <a:prstGeom prst="roundRect">
            <a:avLst/>
          </a:prstGeom>
          <a:solidFill>
            <a:srgbClr val="9CC4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r>
              <a:rPr kumimoji="1" lang="ko-KR" altLang="en-US" sz="13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로그인</a:t>
            </a:r>
            <a:endParaRPr kumimoji="1" lang="ko-Kore-KR" altLang="en-US" sz="1300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54898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그룹 114"/>
          <p:cNvGrpSpPr/>
          <p:nvPr/>
        </p:nvGrpSpPr>
        <p:grpSpPr>
          <a:xfrm>
            <a:off x="319588" y="158825"/>
            <a:ext cx="11552822" cy="6699175"/>
            <a:chOff x="321277" y="158825"/>
            <a:chExt cx="11552822" cy="6699175"/>
          </a:xfrm>
        </p:grpSpPr>
        <p:grpSp>
          <p:nvGrpSpPr>
            <p:cNvPr id="116" name="그룹 115"/>
            <p:cNvGrpSpPr/>
            <p:nvPr/>
          </p:nvGrpSpPr>
          <p:grpSpPr>
            <a:xfrm>
              <a:off x="321277" y="158825"/>
              <a:ext cx="11552822" cy="6699175"/>
              <a:chOff x="321277" y="158825"/>
              <a:chExt cx="11552822" cy="6699175"/>
            </a:xfrm>
          </p:grpSpPr>
          <p:sp>
            <p:nvSpPr>
              <p:cNvPr id="120" name="양쪽 모서리가 둥근 사각형 119"/>
              <p:cNvSpPr/>
              <p:nvPr/>
            </p:nvSpPr>
            <p:spPr>
              <a:xfrm>
                <a:off x="321277" y="158825"/>
                <a:ext cx="11552822" cy="540000"/>
              </a:xfrm>
              <a:prstGeom prst="round2SameRect">
                <a:avLst>
                  <a:gd name="adj1" fmla="val 30688"/>
                  <a:gd name="adj2" fmla="val 0"/>
                </a:avLst>
              </a:prstGeom>
              <a:solidFill>
                <a:srgbClr val="FFCCCC"/>
              </a:solidFill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22" name="그룹 121"/>
              <p:cNvGrpSpPr/>
              <p:nvPr/>
            </p:nvGrpSpPr>
            <p:grpSpPr>
              <a:xfrm>
                <a:off x="567622" y="6301290"/>
                <a:ext cx="955185" cy="145042"/>
                <a:chOff x="567622" y="6375432"/>
                <a:chExt cx="955185" cy="145042"/>
              </a:xfrm>
            </p:grpSpPr>
            <p:sp>
              <p:nvSpPr>
                <p:cNvPr id="123" name="Freeform 10"/>
                <p:cNvSpPr>
                  <a:spLocks/>
                </p:cNvSpPr>
                <p:nvPr/>
              </p:nvSpPr>
              <p:spPr bwMode="auto">
                <a:xfrm>
                  <a:off x="1000116" y="6375432"/>
                  <a:ext cx="128288" cy="145042"/>
                </a:xfrm>
                <a:custGeom>
                  <a:avLst/>
                  <a:gdLst>
                    <a:gd name="T0" fmla="*/ 777 w 804"/>
                    <a:gd name="T1" fmla="*/ 405 h 911"/>
                    <a:gd name="T2" fmla="*/ 85 w 804"/>
                    <a:gd name="T3" fmla="*/ 7 h 911"/>
                    <a:gd name="T4" fmla="*/ 72 w 804"/>
                    <a:gd name="T5" fmla="*/ 0 h 911"/>
                    <a:gd name="T6" fmla="*/ 42 w 804"/>
                    <a:gd name="T7" fmla="*/ 0 h 911"/>
                    <a:gd name="T8" fmla="*/ 29 w 804"/>
                    <a:gd name="T9" fmla="*/ 7 h 911"/>
                    <a:gd name="T10" fmla="*/ 16 w 804"/>
                    <a:gd name="T11" fmla="*/ 16 h 911"/>
                    <a:gd name="T12" fmla="*/ 1 w 804"/>
                    <a:gd name="T13" fmla="*/ 40 h 911"/>
                    <a:gd name="T14" fmla="*/ 0 w 804"/>
                    <a:gd name="T15" fmla="*/ 56 h 911"/>
                    <a:gd name="T16" fmla="*/ 0 w 804"/>
                    <a:gd name="T17" fmla="*/ 855 h 911"/>
                    <a:gd name="T18" fmla="*/ 1 w 804"/>
                    <a:gd name="T19" fmla="*/ 869 h 911"/>
                    <a:gd name="T20" fmla="*/ 16 w 804"/>
                    <a:gd name="T21" fmla="*/ 895 h 911"/>
                    <a:gd name="T22" fmla="*/ 29 w 804"/>
                    <a:gd name="T23" fmla="*/ 904 h 911"/>
                    <a:gd name="T24" fmla="*/ 42 w 804"/>
                    <a:gd name="T25" fmla="*/ 910 h 911"/>
                    <a:gd name="T26" fmla="*/ 56 w 804"/>
                    <a:gd name="T27" fmla="*/ 911 h 911"/>
                    <a:gd name="T28" fmla="*/ 72 w 804"/>
                    <a:gd name="T29" fmla="*/ 910 h 911"/>
                    <a:gd name="T30" fmla="*/ 85 w 804"/>
                    <a:gd name="T31" fmla="*/ 904 h 911"/>
                    <a:gd name="T32" fmla="*/ 777 w 804"/>
                    <a:gd name="T33" fmla="*/ 504 h 911"/>
                    <a:gd name="T34" fmla="*/ 789 w 804"/>
                    <a:gd name="T35" fmla="*/ 496 h 911"/>
                    <a:gd name="T36" fmla="*/ 803 w 804"/>
                    <a:gd name="T37" fmla="*/ 470 h 911"/>
                    <a:gd name="T38" fmla="*/ 804 w 804"/>
                    <a:gd name="T39" fmla="*/ 456 h 911"/>
                    <a:gd name="T40" fmla="*/ 803 w 804"/>
                    <a:gd name="T41" fmla="*/ 440 h 911"/>
                    <a:gd name="T42" fmla="*/ 789 w 804"/>
                    <a:gd name="T43" fmla="*/ 414 h 911"/>
                    <a:gd name="T44" fmla="*/ 777 w 804"/>
                    <a:gd name="T45" fmla="*/ 405 h 9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04" h="911">
                      <a:moveTo>
                        <a:pt x="777" y="405"/>
                      </a:moveTo>
                      <a:lnTo>
                        <a:pt x="85" y="7"/>
                      </a:lnTo>
                      <a:lnTo>
                        <a:pt x="72" y="0"/>
                      </a:lnTo>
                      <a:lnTo>
                        <a:pt x="42" y="0"/>
                      </a:lnTo>
                      <a:lnTo>
                        <a:pt x="29" y="7"/>
                      </a:lnTo>
                      <a:lnTo>
                        <a:pt x="16" y="16"/>
                      </a:lnTo>
                      <a:lnTo>
                        <a:pt x="1" y="40"/>
                      </a:lnTo>
                      <a:lnTo>
                        <a:pt x="0" y="56"/>
                      </a:lnTo>
                      <a:lnTo>
                        <a:pt x="0" y="855"/>
                      </a:lnTo>
                      <a:lnTo>
                        <a:pt x="1" y="869"/>
                      </a:lnTo>
                      <a:lnTo>
                        <a:pt x="16" y="895"/>
                      </a:lnTo>
                      <a:lnTo>
                        <a:pt x="29" y="904"/>
                      </a:lnTo>
                      <a:lnTo>
                        <a:pt x="42" y="910"/>
                      </a:lnTo>
                      <a:lnTo>
                        <a:pt x="56" y="911"/>
                      </a:lnTo>
                      <a:lnTo>
                        <a:pt x="72" y="910"/>
                      </a:lnTo>
                      <a:lnTo>
                        <a:pt x="85" y="904"/>
                      </a:lnTo>
                      <a:lnTo>
                        <a:pt x="777" y="504"/>
                      </a:lnTo>
                      <a:lnTo>
                        <a:pt x="789" y="496"/>
                      </a:lnTo>
                      <a:lnTo>
                        <a:pt x="803" y="470"/>
                      </a:lnTo>
                      <a:lnTo>
                        <a:pt x="804" y="456"/>
                      </a:lnTo>
                      <a:lnTo>
                        <a:pt x="803" y="440"/>
                      </a:lnTo>
                      <a:lnTo>
                        <a:pt x="789" y="414"/>
                      </a:lnTo>
                      <a:lnTo>
                        <a:pt x="777" y="405"/>
                      </a:lnTo>
                      <a:close/>
                    </a:path>
                  </a:pathLst>
                </a:custGeom>
                <a:solidFill>
                  <a:srgbClr val="FFCCCC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4" name="Freeform 10"/>
                <p:cNvSpPr>
                  <a:spLocks/>
                </p:cNvSpPr>
                <p:nvPr/>
              </p:nvSpPr>
              <p:spPr bwMode="auto">
                <a:xfrm>
                  <a:off x="1394519" y="6375432"/>
                  <a:ext cx="128288" cy="145042"/>
                </a:xfrm>
                <a:custGeom>
                  <a:avLst/>
                  <a:gdLst>
                    <a:gd name="T0" fmla="*/ 777 w 804"/>
                    <a:gd name="T1" fmla="*/ 405 h 911"/>
                    <a:gd name="T2" fmla="*/ 85 w 804"/>
                    <a:gd name="T3" fmla="*/ 7 h 911"/>
                    <a:gd name="T4" fmla="*/ 72 w 804"/>
                    <a:gd name="T5" fmla="*/ 0 h 911"/>
                    <a:gd name="T6" fmla="*/ 42 w 804"/>
                    <a:gd name="T7" fmla="*/ 0 h 911"/>
                    <a:gd name="T8" fmla="*/ 29 w 804"/>
                    <a:gd name="T9" fmla="*/ 7 h 911"/>
                    <a:gd name="T10" fmla="*/ 16 w 804"/>
                    <a:gd name="T11" fmla="*/ 16 h 911"/>
                    <a:gd name="T12" fmla="*/ 1 w 804"/>
                    <a:gd name="T13" fmla="*/ 40 h 911"/>
                    <a:gd name="T14" fmla="*/ 0 w 804"/>
                    <a:gd name="T15" fmla="*/ 56 h 911"/>
                    <a:gd name="T16" fmla="*/ 0 w 804"/>
                    <a:gd name="T17" fmla="*/ 855 h 911"/>
                    <a:gd name="T18" fmla="*/ 1 w 804"/>
                    <a:gd name="T19" fmla="*/ 869 h 911"/>
                    <a:gd name="T20" fmla="*/ 16 w 804"/>
                    <a:gd name="T21" fmla="*/ 895 h 911"/>
                    <a:gd name="T22" fmla="*/ 29 w 804"/>
                    <a:gd name="T23" fmla="*/ 904 h 911"/>
                    <a:gd name="T24" fmla="*/ 42 w 804"/>
                    <a:gd name="T25" fmla="*/ 910 h 911"/>
                    <a:gd name="T26" fmla="*/ 56 w 804"/>
                    <a:gd name="T27" fmla="*/ 911 h 911"/>
                    <a:gd name="T28" fmla="*/ 72 w 804"/>
                    <a:gd name="T29" fmla="*/ 910 h 911"/>
                    <a:gd name="T30" fmla="*/ 85 w 804"/>
                    <a:gd name="T31" fmla="*/ 904 h 911"/>
                    <a:gd name="T32" fmla="*/ 777 w 804"/>
                    <a:gd name="T33" fmla="*/ 504 h 911"/>
                    <a:gd name="T34" fmla="*/ 789 w 804"/>
                    <a:gd name="T35" fmla="*/ 496 h 911"/>
                    <a:gd name="T36" fmla="*/ 803 w 804"/>
                    <a:gd name="T37" fmla="*/ 470 h 911"/>
                    <a:gd name="T38" fmla="*/ 804 w 804"/>
                    <a:gd name="T39" fmla="*/ 456 h 911"/>
                    <a:gd name="T40" fmla="*/ 803 w 804"/>
                    <a:gd name="T41" fmla="*/ 440 h 911"/>
                    <a:gd name="T42" fmla="*/ 789 w 804"/>
                    <a:gd name="T43" fmla="*/ 414 h 911"/>
                    <a:gd name="T44" fmla="*/ 777 w 804"/>
                    <a:gd name="T45" fmla="*/ 405 h 9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04" h="911">
                      <a:moveTo>
                        <a:pt x="777" y="405"/>
                      </a:moveTo>
                      <a:lnTo>
                        <a:pt x="85" y="7"/>
                      </a:lnTo>
                      <a:lnTo>
                        <a:pt x="72" y="0"/>
                      </a:lnTo>
                      <a:lnTo>
                        <a:pt x="42" y="0"/>
                      </a:lnTo>
                      <a:lnTo>
                        <a:pt x="29" y="7"/>
                      </a:lnTo>
                      <a:lnTo>
                        <a:pt x="16" y="16"/>
                      </a:lnTo>
                      <a:lnTo>
                        <a:pt x="1" y="40"/>
                      </a:lnTo>
                      <a:lnTo>
                        <a:pt x="0" y="56"/>
                      </a:lnTo>
                      <a:lnTo>
                        <a:pt x="0" y="855"/>
                      </a:lnTo>
                      <a:lnTo>
                        <a:pt x="1" y="869"/>
                      </a:lnTo>
                      <a:lnTo>
                        <a:pt x="16" y="895"/>
                      </a:lnTo>
                      <a:lnTo>
                        <a:pt x="29" y="904"/>
                      </a:lnTo>
                      <a:lnTo>
                        <a:pt x="42" y="910"/>
                      </a:lnTo>
                      <a:lnTo>
                        <a:pt x="56" y="911"/>
                      </a:lnTo>
                      <a:lnTo>
                        <a:pt x="72" y="910"/>
                      </a:lnTo>
                      <a:lnTo>
                        <a:pt x="85" y="904"/>
                      </a:lnTo>
                      <a:lnTo>
                        <a:pt x="777" y="504"/>
                      </a:lnTo>
                      <a:lnTo>
                        <a:pt x="789" y="496"/>
                      </a:lnTo>
                      <a:lnTo>
                        <a:pt x="803" y="470"/>
                      </a:lnTo>
                      <a:lnTo>
                        <a:pt x="804" y="456"/>
                      </a:lnTo>
                      <a:lnTo>
                        <a:pt x="803" y="440"/>
                      </a:lnTo>
                      <a:lnTo>
                        <a:pt x="789" y="414"/>
                      </a:lnTo>
                      <a:lnTo>
                        <a:pt x="777" y="40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5" name="모서리가 둥근 직사각형 124"/>
                <p:cNvSpPr/>
                <p:nvPr/>
              </p:nvSpPr>
              <p:spPr>
                <a:xfrm>
                  <a:off x="1316685" y="6375432"/>
                  <a:ext cx="36000" cy="14504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126" name="그룹 125"/>
                <p:cNvGrpSpPr/>
                <p:nvPr/>
              </p:nvGrpSpPr>
              <p:grpSpPr>
                <a:xfrm flipH="1">
                  <a:off x="567622" y="6375432"/>
                  <a:ext cx="208503" cy="145042"/>
                  <a:chOff x="696211" y="6375432"/>
                  <a:chExt cx="208503" cy="145042"/>
                </a:xfrm>
              </p:grpSpPr>
              <p:sp>
                <p:nvSpPr>
                  <p:cNvPr id="127" name="Freeform 10"/>
                  <p:cNvSpPr>
                    <a:spLocks/>
                  </p:cNvSpPr>
                  <p:nvPr/>
                </p:nvSpPr>
                <p:spPr bwMode="auto">
                  <a:xfrm>
                    <a:off x="776426" y="6375432"/>
                    <a:ext cx="128288" cy="145042"/>
                  </a:xfrm>
                  <a:custGeom>
                    <a:avLst/>
                    <a:gdLst>
                      <a:gd name="T0" fmla="*/ 777 w 804"/>
                      <a:gd name="T1" fmla="*/ 405 h 911"/>
                      <a:gd name="T2" fmla="*/ 85 w 804"/>
                      <a:gd name="T3" fmla="*/ 7 h 911"/>
                      <a:gd name="T4" fmla="*/ 72 w 804"/>
                      <a:gd name="T5" fmla="*/ 0 h 911"/>
                      <a:gd name="T6" fmla="*/ 42 w 804"/>
                      <a:gd name="T7" fmla="*/ 0 h 911"/>
                      <a:gd name="T8" fmla="*/ 29 w 804"/>
                      <a:gd name="T9" fmla="*/ 7 h 911"/>
                      <a:gd name="T10" fmla="*/ 16 w 804"/>
                      <a:gd name="T11" fmla="*/ 16 h 911"/>
                      <a:gd name="T12" fmla="*/ 1 w 804"/>
                      <a:gd name="T13" fmla="*/ 40 h 911"/>
                      <a:gd name="T14" fmla="*/ 0 w 804"/>
                      <a:gd name="T15" fmla="*/ 56 h 911"/>
                      <a:gd name="T16" fmla="*/ 0 w 804"/>
                      <a:gd name="T17" fmla="*/ 855 h 911"/>
                      <a:gd name="T18" fmla="*/ 1 w 804"/>
                      <a:gd name="T19" fmla="*/ 869 h 911"/>
                      <a:gd name="T20" fmla="*/ 16 w 804"/>
                      <a:gd name="T21" fmla="*/ 895 h 911"/>
                      <a:gd name="T22" fmla="*/ 29 w 804"/>
                      <a:gd name="T23" fmla="*/ 904 h 911"/>
                      <a:gd name="T24" fmla="*/ 42 w 804"/>
                      <a:gd name="T25" fmla="*/ 910 h 911"/>
                      <a:gd name="T26" fmla="*/ 56 w 804"/>
                      <a:gd name="T27" fmla="*/ 911 h 911"/>
                      <a:gd name="T28" fmla="*/ 72 w 804"/>
                      <a:gd name="T29" fmla="*/ 910 h 911"/>
                      <a:gd name="T30" fmla="*/ 85 w 804"/>
                      <a:gd name="T31" fmla="*/ 904 h 911"/>
                      <a:gd name="T32" fmla="*/ 777 w 804"/>
                      <a:gd name="T33" fmla="*/ 504 h 911"/>
                      <a:gd name="T34" fmla="*/ 789 w 804"/>
                      <a:gd name="T35" fmla="*/ 496 h 911"/>
                      <a:gd name="T36" fmla="*/ 803 w 804"/>
                      <a:gd name="T37" fmla="*/ 470 h 911"/>
                      <a:gd name="T38" fmla="*/ 804 w 804"/>
                      <a:gd name="T39" fmla="*/ 456 h 911"/>
                      <a:gd name="T40" fmla="*/ 803 w 804"/>
                      <a:gd name="T41" fmla="*/ 440 h 911"/>
                      <a:gd name="T42" fmla="*/ 789 w 804"/>
                      <a:gd name="T43" fmla="*/ 414 h 911"/>
                      <a:gd name="T44" fmla="*/ 777 w 804"/>
                      <a:gd name="T45" fmla="*/ 405 h 9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</a:cxnLst>
                    <a:rect l="0" t="0" r="r" b="b"/>
                    <a:pathLst>
                      <a:path w="804" h="911">
                        <a:moveTo>
                          <a:pt x="777" y="405"/>
                        </a:moveTo>
                        <a:lnTo>
                          <a:pt x="85" y="7"/>
                        </a:lnTo>
                        <a:lnTo>
                          <a:pt x="72" y="0"/>
                        </a:lnTo>
                        <a:lnTo>
                          <a:pt x="42" y="0"/>
                        </a:lnTo>
                        <a:lnTo>
                          <a:pt x="29" y="7"/>
                        </a:lnTo>
                        <a:lnTo>
                          <a:pt x="16" y="16"/>
                        </a:lnTo>
                        <a:lnTo>
                          <a:pt x="1" y="40"/>
                        </a:lnTo>
                        <a:lnTo>
                          <a:pt x="0" y="56"/>
                        </a:lnTo>
                        <a:lnTo>
                          <a:pt x="0" y="855"/>
                        </a:lnTo>
                        <a:lnTo>
                          <a:pt x="1" y="869"/>
                        </a:lnTo>
                        <a:lnTo>
                          <a:pt x="16" y="895"/>
                        </a:lnTo>
                        <a:lnTo>
                          <a:pt x="29" y="904"/>
                        </a:lnTo>
                        <a:lnTo>
                          <a:pt x="42" y="910"/>
                        </a:lnTo>
                        <a:lnTo>
                          <a:pt x="56" y="911"/>
                        </a:lnTo>
                        <a:lnTo>
                          <a:pt x="72" y="910"/>
                        </a:lnTo>
                        <a:lnTo>
                          <a:pt x="85" y="904"/>
                        </a:lnTo>
                        <a:lnTo>
                          <a:pt x="777" y="504"/>
                        </a:lnTo>
                        <a:lnTo>
                          <a:pt x="789" y="496"/>
                        </a:lnTo>
                        <a:lnTo>
                          <a:pt x="803" y="470"/>
                        </a:lnTo>
                        <a:lnTo>
                          <a:pt x="804" y="456"/>
                        </a:lnTo>
                        <a:lnTo>
                          <a:pt x="803" y="440"/>
                        </a:lnTo>
                        <a:lnTo>
                          <a:pt x="789" y="414"/>
                        </a:lnTo>
                        <a:lnTo>
                          <a:pt x="777" y="405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12700">
                    <a:solidFill>
                      <a:schemeClr val="bg2">
                        <a:lumMod val="50000"/>
                      </a:schemeClr>
                    </a:solidFill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128" name="모서리가 둥근 직사각형 127"/>
                  <p:cNvSpPr/>
                  <p:nvPr/>
                </p:nvSpPr>
                <p:spPr>
                  <a:xfrm>
                    <a:off x="696211" y="6375432"/>
                    <a:ext cx="36000" cy="145042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 w="12700">
                    <a:solidFill>
                      <a:schemeClr val="bg2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  <p:sp>
            <p:nvSpPr>
              <p:cNvPr id="121" name="직사각형 120"/>
              <p:cNvSpPr/>
              <p:nvPr/>
            </p:nvSpPr>
            <p:spPr>
              <a:xfrm>
                <a:off x="321277" y="698825"/>
                <a:ext cx="11552822" cy="6159175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17" name="타원 116"/>
            <p:cNvSpPr/>
            <p:nvPr/>
          </p:nvSpPr>
          <p:spPr>
            <a:xfrm>
              <a:off x="10743673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8" name="타원 117"/>
            <p:cNvSpPr/>
            <p:nvPr/>
          </p:nvSpPr>
          <p:spPr>
            <a:xfrm>
              <a:off x="11045008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9" name="타원 118"/>
            <p:cNvSpPr/>
            <p:nvPr/>
          </p:nvSpPr>
          <p:spPr>
            <a:xfrm>
              <a:off x="11346343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14" name="TextBox 113"/>
          <p:cNvSpPr txBox="1"/>
          <p:nvPr/>
        </p:nvSpPr>
        <p:spPr>
          <a:xfrm>
            <a:off x="9000805" y="3269852"/>
            <a:ext cx="104582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>
                <a:solidFill>
                  <a:prstClr val="white"/>
                </a:solidFill>
              </a:rPr>
              <a:t>Check</a:t>
            </a:r>
          </a:p>
          <a:p>
            <a:pPr algn="ctr"/>
            <a:r>
              <a:rPr lang="en-US" altLang="ko-KR" sz="1050" b="1" dirty="0">
                <a:solidFill>
                  <a:prstClr val="white"/>
                </a:solidFill>
              </a:rPr>
              <a:t>point</a:t>
            </a:r>
            <a:endParaRPr lang="ko-KR" altLang="en-US" sz="1050" b="1" dirty="0">
              <a:solidFill>
                <a:prstClr val="white"/>
              </a:solidFill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8B560BBE-AA23-154E-9CAD-868EC35B00D4}"/>
              </a:ext>
            </a:extLst>
          </p:cNvPr>
          <p:cNvSpPr/>
          <p:nvPr/>
        </p:nvSpPr>
        <p:spPr>
          <a:xfrm>
            <a:off x="868480" y="225477"/>
            <a:ext cx="5456119" cy="46166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atinLnBrk="0">
              <a:defRPr/>
            </a:pPr>
            <a:r>
              <a:rPr lang="ko-KR" altLang="en-US" sz="2400" b="1" kern="0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개인 정보 수정</a:t>
            </a:r>
            <a:r>
              <a:rPr lang="en-US" altLang="ko-KR" sz="2400" b="1" kern="0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-1</a:t>
            </a: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55327A72-3536-954C-B189-DEA77A8605B6}"/>
              </a:ext>
            </a:extLst>
          </p:cNvPr>
          <p:cNvSpPr/>
          <p:nvPr/>
        </p:nvSpPr>
        <p:spPr>
          <a:xfrm>
            <a:off x="1839046" y="6290842"/>
            <a:ext cx="1110566" cy="155490"/>
          </a:xfrm>
          <a:prstGeom prst="roundRect">
            <a:avLst>
              <a:gd name="adj" fmla="val 50000"/>
            </a:avLst>
          </a:prstGeom>
          <a:solidFill>
            <a:srgbClr val="FFCC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1824343" y="6301290"/>
            <a:ext cx="9504000" cy="145272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액자 1">
            <a:extLst>
              <a:ext uri="{FF2B5EF4-FFF2-40B4-BE49-F238E27FC236}">
                <a16:creationId xmlns:a16="http://schemas.microsoft.com/office/drawing/2014/main" id="{356FF490-67C4-304E-9273-8B0D96EAD748}"/>
              </a:ext>
            </a:extLst>
          </p:cNvPr>
          <p:cNvSpPr/>
          <p:nvPr/>
        </p:nvSpPr>
        <p:spPr>
          <a:xfrm>
            <a:off x="2171137" y="1205466"/>
            <a:ext cx="3475902" cy="4684385"/>
          </a:xfrm>
          <a:prstGeom prst="frame">
            <a:avLst>
              <a:gd name="adj1" fmla="val 247"/>
            </a:avLst>
          </a:prstGeom>
          <a:solidFill>
            <a:srgbClr val="5B59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9E038CE-2AFF-6444-B4C2-EEEE03A8A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C9E81E-876D-EF43-881F-B77069B55721}"/>
              </a:ext>
            </a:extLst>
          </p:cNvPr>
          <p:cNvSpPr txBox="1"/>
          <p:nvPr/>
        </p:nvSpPr>
        <p:spPr>
          <a:xfrm>
            <a:off x="6095999" y="2086694"/>
            <a:ext cx="4947320" cy="3318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PW 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입력만 활성화</a:t>
            </a:r>
            <a:endParaRPr kumimoji="1" lang="en-US" altLang="ko-KR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(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커서 깜빡임 올바른 비밀번호 입력 후 </a:t>
            </a:r>
            <a:endParaRPr kumimoji="1" lang="en-US" altLang="ko-KR" sz="1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수정 버튼 클릭 시 모든 입력 활성화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)</a:t>
            </a:r>
          </a:p>
          <a:p>
            <a:pPr>
              <a:lnSpc>
                <a:spcPct val="150000"/>
              </a:lnSpc>
            </a:pP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수정 버튼 클릭 시</a:t>
            </a:r>
            <a:endParaRPr kumimoji="1" lang="en-US" altLang="ko-KR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(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변경 사항 있을 경우</a:t>
            </a:r>
            <a:endParaRPr kumimoji="1" lang="en-US" altLang="ko-KR" sz="1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“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변경되었습니다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.”</a:t>
            </a:r>
          </a:p>
          <a:p>
            <a:pPr>
              <a:lnSpc>
                <a:spcPct val="150000"/>
              </a:lnSpc>
            </a:pP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변경 사항 없을 경우</a:t>
            </a:r>
            <a:endParaRPr kumimoji="1" lang="en-US" altLang="ko-KR" sz="1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“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변경사항이 없습니다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.”</a:t>
            </a:r>
          </a:p>
          <a:p>
            <a:pPr>
              <a:lnSpc>
                <a:spcPct val="150000"/>
              </a:lnSpc>
            </a:pP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안내 메시지 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2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초 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POP UP)</a:t>
            </a:r>
          </a:p>
        </p:txBody>
      </p:sp>
      <p:pic>
        <p:nvPicPr>
          <p:cNvPr id="27" name="그래픽 26" descr="줄 화살표: 일자형">
            <a:extLst>
              <a:ext uri="{FF2B5EF4-FFF2-40B4-BE49-F238E27FC236}">
                <a16:creationId xmlns:a16="http://schemas.microsoft.com/office/drawing/2014/main" id="{0055EDEC-C8F9-274E-8527-4C2B9B475F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40273" y="1263539"/>
            <a:ext cx="226268" cy="226268"/>
          </a:xfrm>
          <a:prstGeom prst="rect">
            <a:avLst/>
          </a:prstGeom>
        </p:spPr>
      </p:pic>
      <p:pic>
        <p:nvPicPr>
          <p:cNvPr id="28" name="그래픽 27" descr="집">
            <a:extLst>
              <a:ext uri="{FF2B5EF4-FFF2-40B4-BE49-F238E27FC236}">
                <a16:creationId xmlns:a16="http://schemas.microsoft.com/office/drawing/2014/main" id="{59CFF052-B20C-8B46-B79F-1CC787C65F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78573" y="1251182"/>
            <a:ext cx="226268" cy="226268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041D903A-5977-CD41-B9BF-85B2CC0F1CC0}"/>
              </a:ext>
            </a:extLst>
          </p:cNvPr>
          <p:cNvSpPr txBox="1"/>
          <p:nvPr/>
        </p:nvSpPr>
        <p:spPr>
          <a:xfrm>
            <a:off x="3105389" y="1305141"/>
            <a:ext cx="1649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개인 정보 수정</a:t>
            </a:r>
            <a:endParaRPr kumimoji="1" lang="ko-Kore-KR" altLang="en-US" b="1" dirty="0">
              <a:solidFill>
                <a:srgbClr val="5B595A"/>
              </a:solidFill>
              <a:latin typeface="Gmarket Sans TTF" panose="02000000000000000000" pitchFamily="2" charset="-128"/>
              <a:ea typeface="Gmarket Sans TTF" panose="02000000000000000000" pitchFamily="2" charset="-128"/>
            </a:endParaRPr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84EB9BFB-B2AB-9942-A7EE-DE986C61AF51}"/>
              </a:ext>
            </a:extLst>
          </p:cNvPr>
          <p:cNvSpPr/>
          <p:nvPr/>
        </p:nvSpPr>
        <p:spPr>
          <a:xfrm>
            <a:off x="2591186" y="5380369"/>
            <a:ext cx="2678215" cy="355908"/>
          </a:xfrm>
          <a:prstGeom prst="roundRect">
            <a:avLst/>
          </a:prstGeom>
          <a:solidFill>
            <a:srgbClr val="9CC4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r>
              <a:rPr kumimoji="1" lang="ko-KR" altLang="en-US" sz="13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수정</a:t>
            </a:r>
            <a:endParaRPr kumimoji="1" lang="ko-Kore-KR" altLang="en-US" sz="1300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7EC01C2-96D9-C345-AB80-0A65A39E9FAE}"/>
              </a:ext>
            </a:extLst>
          </p:cNvPr>
          <p:cNvSpPr txBox="1"/>
          <p:nvPr/>
        </p:nvSpPr>
        <p:spPr>
          <a:xfrm>
            <a:off x="2287970" y="2297256"/>
            <a:ext cx="934871" cy="23140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50000"/>
              </a:lnSpc>
            </a:pP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이름</a:t>
            </a:r>
            <a:endParaRPr kumimoji="1" lang="en-US" altLang="ko-Kore-KR" sz="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250000"/>
              </a:lnSpc>
            </a:pPr>
            <a:r>
              <a:rPr kumimoji="1" lang="en-US" altLang="ko-Kore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ID</a:t>
            </a:r>
          </a:p>
          <a:p>
            <a:pPr>
              <a:lnSpc>
                <a:spcPct val="2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PW</a:t>
            </a:r>
          </a:p>
          <a:p>
            <a:pPr>
              <a:lnSpc>
                <a:spcPct val="2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E-MAIL</a:t>
            </a:r>
          </a:p>
        </p:txBody>
      </p:sp>
      <p:cxnSp>
        <p:nvCxnSpPr>
          <p:cNvPr id="37" name="직선 연결선[R] 36">
            <a:extLst>
              <a:ext uri="{FF2B5EF4-FFF2-40B4-BE49-F238E27FC236}">
                <a16:creationId xmlns:a16="http://schemas.microsoft.com/office/drawing/2014/main" id="{20AE4C31-4874-BB48-8464-993FF59EE822}"/>
              </a:ext>
            </a:extLst>
          </p:cNvPr>
          <p:cNvCxnSpPr>
            <a:cxnSpLocks/>
          </p:cNvCxnSpPr>
          <p:nvPr/>
        </p:nvCxnSpPr>
        <p:spPr>
          <a:xfrm>
            <a:off x="3264375" y="3402176"/>
            <a:ext cx="2114197" cy="0"/>
          </a:xfrm>
          <a:prstGeom prst="line">
            <a:avLst/>
          </a:prstGeom>
          <a:ln>
            <a:solidFill>
              <a:srgbClr val="A5A6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[R] 37">
            <a:extLst>
              <a:ext uri="{FF2B5EF4-FFF2-40B4-BE49-F238E27FC236}">
                <a16:creationId xmlns:a16="http://schemas.microsoft.com/office/drawing/2014/main" id="{F9C6AEAF-BBED-6A4D-B394-CFE6556FD735}"/>
              </a:ext>
            </a:extLst>
          </p:cNvPr>
          <p:cNvCxnSpPr>
            <a:cxnSpLocks/>
          </p:cNvCxnSpPr>
          <p:nvPr/>
        </p:nvCxnSpPr>
        <p:spPr>
          <a:xfrm>
            <a:off x="3264374" y="3947238"/>
            <a:ext cx="2114197" cy="0"/>
          </a:xfrm>
          <a:prstGeom prst="line">
            <a:avLst/>
          </a:prstGeom>
          <a:ln>
            <a:solidFill>
              <a:srgbClr val="A5A6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[R] 38">
            <a:extLst>
              <a:ext uri="{FF2B5EF4-FFF2-40B4-BE49-F238E27FC236}">
                <a16:creationId xmlns:a16="http://schemas.microsoft.com/office/drawing/2014/main" id="{C7032D34-548D-9A45-AB21-96E1143EDA77}"/>
              </a:ext>
            </a:extLst>
          </p:cNvPr>
          <p:cNvCxnSpPr>
            <a:cxnSpLocks/>
          </p:cNvCxnSpPr>
          <p:nvPr/>
        </p:nvCxnSpPr>
        <p:spPr>
          <a:xfrm>
            <a:off x="3264373" y="4492296"/>
            <a:ext cx="2114197" cy="0"/>
          </a:xfrm>
          <a:prstGeom prst="line">
            <a:avLst/>
          </a:prstGeom>
          <a:ln>
            <a:solidFill>
              <a:srgbClr val="A5A6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[R] 46">
            <a:extLst>
              <a:ext uri="{FF2B5EF4-FFF2-40B4-BE49-F238E27FC236}">
                <a16:creationId xmlns:a16="http://schemas.microsoft.com/office/drawing/2014/main" id="{B31E2DA5-9049-3E48-8249-9BD0FA5790AD}"/>
              </a:ext>
            </a:extLst>
          </p:cNvPr>
          <p:cNvCxnSpPr>
            <a:cxnSpLocks/>
          </p:cNvCxnSpPr>
          <p:nvPr/>
        </p:nvCxnSpPr>
        <p:spPr>
          <a:xfrm>
            <a:off x="3264373" y="2887311"/>
            <a:ext cx="2114197" cy="0"/>
          </a:xfrm>
          <a:prstGeom prst="line">
            <a:avLst/>
          </a:prstGeom>
          <a:ln>
            <a:solidFill>
              <a:srgbClr val="A5A6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CDC25AF1-D098-CE4E-A0DD-BB02BC323B58}"/>
              </a:ext>
            </a:extLst>
          </p:cNvPr>
          <p:cNvSpPr txBox="1"/>
          <p:nvPr/>
        </p:nvSpPr>
        <p:spPr>
          <a:xfrm>
            <a:off x="2683798" y="1978274"/>
            <a:ext cx="24929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000" dirty="0">
                <a:solidFill>
                  <a:srgbClr val="A5A6A7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비밀번호 입력 후 수정 버튼을 클릭하세요</a:t>
            </a:r>
            <a:r>
              <a:rPr kumimoji="1" lang="en-US" altLang="ko-KR" sz="1000" dirty="0">
                <a:solidFill>
                  <a:srgbClr val="A5A6A7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.</a:t>
            </a:r>
            <a:endParaRPr kumimoji="1" lang="ko-Kore-KR" altLang="en-US" sz="1000" dirty="0">
              <a:solidFill>
                <a:srgbClr val="A5A6A7"/>
              </a:solidFill>
              <a:latin typeface="Gmarket Sans TTF" panose="02000000000000000000" pitchFamily="2" charset="-128"/>
              <a:ea typeface="Gmarket Sans TTF" panose="02000000000000000000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07790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그룹 114"/>
          <p:cNvGrpSpPr/>
          <p:nvPr/>
        </p:nvGrpSpPr>
        <p:grpSpPr>
          <a:xfrm>
            <a:off x="319588" y="158825"/>
            <a:ext cx="11552822" cy="6699175"/>
            <a:chOff x="321277" y="158825"/>
            <a:chExt cx="11552822" cy="6699175"/>
          </a:xfrm>
        </p:grpSpPr>
        <p:grpSp>
          <p:nvGrpSpPr>
            <p:cNvPr id="116" name="그룹 115"/>
            <p:cNvGrpSpPr/>
            <p:nvPr/>
          </p:nvGrpSpPr>
          <p:grpSpPr>
            <a:xfrm>
              <a:off x="321277" y="158825"/>
              <a:ext cx="11552822" cy="6699175"/>
              <a:chOff x="321277" y="158825"/>
              <a:chExt cx="11552822" cy="6699175"/>
            </a:xfrm>
          </p:grpSpPr>
          <p:sp>
            <p:nvSpPr>
              <p:cNvPr id="120" name="양쪽 모서리가 둥근 사각형 119"/>
              <p:cNvSpPr/>
              <p:nvPr/>
            </p:nvSpPr>
            <p:spPr>
              <a:xfrm>
                <a:off x="321277" y="158825"/>
                <a:ext cx="11552822" cy="540000"/>
              </a:xfrm>
              <a:prstGeom prst="round2SameRect">
                <a:avLst>
                  <a:gd name="adj1" fmla="val 30688"/>
                  <a:gd name="adj2" fmla="val 0"/>
                </a:avLst>
              </a:prstGeom>
              <a:solidFill>
                <a:srgbClr val="FFCCCC"/>
              </a:solidFill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22" name="그룹 121"/>
              <p:cNvGrpSpPr/>
              <p:nvPr/>
            </p:nvGrpSpPr>
            <p:grpSpPr>
              <a:xfrm>
                <a:off x="567622" y="6301290"/>
                <a:ext cx="955185" cy="145042"/>
                <a:chOff x="567622" y="6375432"/>
                <a:chExt cx="955185" cy="145042"/>
              </a:xfrm>
            </p:grpSpPr>
            <p:sp>
              <p:nvSpPr>
                <p:cNvPr id="123" name="Freeform 10"/>
                <p:cNvSpPr>
                  <a:spLocks/>
                </p:cNvSpPr>
                <p:nvPr/>
              </p:nvSpPr>
              <p:spPr bwMode="auto">
                <a:xfrm>
                  <a:off x="1000116" y="6375432"/>
                  <a:ext cx="128288" cy="145042"/>
                </a:xfrm>
                <a:custGeom>
                  <a:avLst/>
                  <a:gdLst>
                    <a:gd name="T0" fmla="*/ 777 w 804"/>
                    <a:gd name="T1" fmla="*/ 405 h 911"/>
                    <a:gd name="T2" fmla="*/ 85 w 804"/>
                    <a:gd name="T3" fmla="*/ 7 h 911"/>
                    <a:gd name="T4" fmla="*/ 72 w 804"/>
                    <a:gd name="T5" fmla="*/ 0 h 911"/>
                    <a:gd name="T6" fmla="*/ 42 w 804"/>
                    <a:gd name="T7" fmla="*/ 0 h 911"/>
                    <a:gd name="T8" fmla="*/ 29 w 804"/>
                    <a:gd name="T9" fmla="*/ 7 h 911"/>
                    <a:gd name="T10" fmla="*/ 16 w 804"/>
                    <a:gd name="T11" fmla="*/ 16 h 911"/>
                    <a:gd name="T12" fmla="*/ 1 w 804"/>
                    <a:gd name="T13" fmla="*/ 40 h 911"/>
                    <a:gd name="T14" fmla="*/ 0 w 804"/>
                    <a:gd name="T15" fmla="*/ 56 h 911"/>
                    <a:gd name="T16" fmla="*/ 0 w 804"/>
                    <a:gd name="T17" fmla="*/ 855 h 911"/>
                    <a:gd name="T18" fmla="*/ 1 w 804"/>
                    <a:gd name="T19" fmla="*/ 869 h 911"/>
                    <a:gd name="T20" fmla="*/ 16 w 804"/>
                    <a:gd name="T21" fmla="*/ 895 h 911"/>
                    <a:gd name="T22" fmla="*/ 29 w 804"/>
                    <a:gd name="T23" fmla="*/ 904 h 911"/>
                    <a:gd name="T24" fmla="*/ 42 w 804"/>
                    <a:gd name="T25" fmla="*/ 910 h 911"/>
                    <a:gd name="T26" fmla="*/ 56 w 804"/>
                    <a:gd name="T27" fmla="*/ 911 h 911"/>
                    <a:gd name="T28" fmla="*/ 72 w 804"/>
                    <a:gd name="T29" fmla="*/ 910 h 911"/>
                    <a:gd name="T30" fmla="*/ 85 w 804"/>
                    <a:gd name="T31" fmla="*/ 904 h 911"/>
                    <a:gd name="T32" fmla="*/ 777 w 804"/>
                    <a:gd name="T33" fmla="*/ 504 h 911"/>
                    <a:gd name="T34" fmla="*/ 789 w 804"/>
                    <a:gd name="T35" fmla="*/ 496 h 911"/>
                    <a:gd name="T36" fmla="*/ 803 w 804"/>
                    <a:gd name="T37" fmla="*/ 470 h 911"/>
                    <a:gd name="T38" fmla="*/ 804 w 804"/>
                    <a:gd name="T39" fmla="*/ 456 h 911"/>
                    <a:gd name="T40" fmla="*/ 803 w 804"/>
                    <a:gd name="T41" fmla="*/ 440 h 911"/>
                    <a:gd name="T42" fmla="*/ 789 w 804"/>
                    <a:gd name="T43" fmla="*/ 414 h 911"/>
                    <a:gd name="T44" fmla="*/ 777 w 804"/>
                    <a:gd name="T45" fmla="*/ 405 h 9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04" h="911">
                      <a:moveTo>
                        <a:pt x="777" y="405"/>
                      </a:moveTo>
                      <a:lnTo>
                        <a:pt x="85" y="7"/>
                      </a:lnTo>
                      <a:lnTo>
                        <a:pt x="72" y="0"/>
                      </a:lnTo>
                      <a:lnTo>
                        <a:pt x="42" y="0"/>
                      </a:lnTo>
                      <a:lnTo>
                        <a:pt x="29" y="7"/>
                      </a:lnTo>
                      <a:lnTo>
                        <a:pt x="16" y="16"/>
                      </a:lnTo>
                      <a:lnTo>
                        <a:pt x="1" y="40"/>
                      </a:lnTo>
                      <a:lnTo>
                        <a:pt x="0" y="56"/>
                      </a:lnTo>
                      <a:lnTo>
                        <a:pt x="0" y="855"/>
                      </a:lnTo>
                      <a:lnTo>
                        <a:pt x="1" y="869"/>
                      </a:lnTo>
                      <a:lnTo>
                        <a:pt x="16" y="895"/>
                      </a:lnTo>
                      <a:lnTo>
                        <a:pt x="29" y="904"/>
                      </a:lnTo>
                      <a:lnTo>
                        <a:pt x="42" y="910"/>
                      </a:lnTo>
                      <a:lnTo>
                        <a:pt x="56" y="911"/>
                      </a:lnTo>
                      <a:lnTo>
                        <a:pt x="72" y="910"/>
                      </a:lnTo>
                      <a:lnTo>
                        <a:pt x="85" y="904"/>
                      </a:lnTo>
                      <a:lnTo>
                        <a:pt x="777" y="504"/>
                      </a:lnTo>
                      <a:lnTo>
                        <a:pt x="789" y="496"/>
                      </a:lnTo>
                      <a:lnTo>
                        <a:pt x="803" y="470"/>
                      </a:lnTo>
                      <a:lnTo>
                        <a:pt x="804" y="456"/>
                      </a:lnTo>
                      <a:lnTo>
                        <a:pt x="803" y="440"/>
                      </a:lnTo>
                      <a:lnTo>
                        <a:pt x="789" y="414"/>
                      </a:lnTo>
                      <a:lnTo>
                        <a:pt x="777" y="405"/>
                      </a:lnTo>
                      <a:close/>
                    </a:path>
                  </a:pathLst>
                </a:custGeom>
                <a:solidFill>
                  <a:srgbClr val="FFCCCC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4" name="Freeform 10"/>
                <p:cNvSpPr>
                  <a:spLocks/>
                </p:cNvSpPr>
                <p:nvPr/>
              </p:nvSpPr>
              <p:spPr bwMode="auto">
                <a:xfrm>
                  <a:off x="1394519" y="6375432"/>
                  <a:ext cx="128288" cy="145042"/>
                </a:xfrm>
                <a:custGeom>
                  <a:avLst/>
                  <a:gdLst>
                    <a:gd name="T0" fmla="*/ 777 w 804"/>
                    <a:gd name="T1" fmla="*/ 405 h 911"/>
                    <a:gd name="T2" fmla="*/ 85 w 804"/>
                    <a:gd name="T3" fmla="*/ 7 h 911"/>
                    <a:gd name="T4" fmla="*/ 72 w 804"/>
                    <a:gd name="T5" fmla="*/ 0 h 911"/>
                    <a:gd name="T6" fmla="*/ 42 w 804"/>
                    <a:gd name="T7" fmla="*/ 0 h 911"/>
                    <a:gd name="T8" fmla="*/ 29 w 804"/>
                    <a:gd name="T9" fmla="*/ 7 h 911"/>
                    <a:gd name="T10" fmla="*/ 16 w 804"/>
                    <a:gd name="T11" fmla="*/ 16 h 911"/>
                    <a:gd name="T12" fmla="*/ 1 w 804"/>
                    <a:gd name="T13" fmla="*/ 40 h 911"/>
                    <a:gd name="T14" fmla="*/ 0 w 804"/>
                    <a:gd name="T15" fmla="*/ 56 h 911"/>
                    <a:gd name="T16" fmla="*/ 0 w 804"/>
                    <a:gd name="T17" fmla="*/ 855 h 911"/>
                    <a:gd name="T18" fmla="*/ 1 w 804"/>
                    <a:gd name="T19" fmla="*/ 869 h 911"/>
                    <a:gd name="T20" fmla="*/ 16 w 804"/>
                    <a:gd name="T21" fmla="*/ 895 h 911"/>
                    <a:gd name="T22" fmla="*/ 29 w 804"/>
                    <a:gd name="T23" fmla="*/ 904 h 911"/>
                    <a:gd name="T24" fmla="*/ 42 w 804"/>
                    <a:gd name="T25" fmla="*/ 910 h 911"/>
                    <a:gd name="T26" fmla="*/ 56 w 804"/>
                    <a:gd name="T27" fmla="*/ 911 h 911"/>
                    <a:gd name="T28" fmla="*/ 72 w 804"/>
                    <a:gd name="T29" fmla="*/ 910 h 911"/>
                    <a:gd name="T30" fmla="*/ 85 w 804"/>
                    <a:gd name="T31" fmla="*/ 904 h 911"/>
                    <a:gd name="T32" fmla="*/ 777 w 804"/>
                    <a:gd name="T33" fmla="*/ 504 h 911"/>
                    <a:gd name="T34" fmla="*/ 789 w 804"/>
                    <a:gd name="T35" fmla="*/ 496 h 911"/>
                    <a:gd name="T36" fmla="*/ 803 w 804"/>
                    <a:gd name="T37" fmla="*/ 470 h 911"/>
                    <a:gd name="T38" fmla="*/ 804 w 804"/>
                    <a:gd name="T39" fmla="*/ 456 h 911"/>
                    <a:gd name="T40" fmla="*/ 803 w 804"/>
                    <a:gd name="T41" fmla="*/ 440 h 911"/>
                    <a:gd name="T42" fmla="*/ 789 w 804"/>
                    <a:gd name="T43" fmla="*/ 414 h 911"/>
                    <a:gd name="T44" fmla="*/ 777 w 804"/>
                    <a:gd name="T45" fmla="*/ 405 h 9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04" h="911">
                      <a:moveTo>
                        <a:pt x="777" y="405"/>
                      </a:moveTo>
                      <a:lnTo>
                        <a:pt x="85" y="7"/>
                      </a:lnTo>
                      <a:lnTo>
                        <a:pt x="72" y="0"/>
                      </a:lnTo>
                      <a:lnTo>
                        <a:pt x="42" y="0"/>
                      </a:lnTo>
                      <a:lnTo>
                        <a:pt x="29" y="7"/>
                      </a:lnTo>
                      <a:lnTo>
                        <a:pt x="16" y="16"/>
                      </a:lnTo>
                      <a:lnTo>
                        <a:pt x="1" y="40"/>
                      </a:lnTo>
                      <a:lnTo>
                        <a:pt x="0" y="56"/>
                      </a:lnTo>
                      <a:lnTo>
                        <a:pt x="0" y="855"/>
                      </a:lnTo>
                      <a:lnTo>
                        <a:pt x="1" y="869"/>
                      </a:lnTo>
                      <a:lnTo>
                        <a:pt x="16" y="895"/>
                      </a:lnTo>
                      <a:lnTo>
                        <a:pt x="29" y="904"/>
                      </a:lnTo>
                      <a:lnTo>
                        <a:pt x="42" y="910"/>
                      </a:lnTo>
                      <a:lnTo>
                        <a:pt x="56" y="911"/>
                      </a:lnTo>
                      <a:lnTo>
                        <a:pt x="72" y="910"/>
                      </a:lnTo>
                      <a:lnTo>
                        <a:pt x="85" y="904"/>
                      </a:lnTo>
                      <a:lnTo>
                        <a:pt x="777" y="504"/>
                      </a:lnTo>
                      <a:lnTo>
                        <a:pt x="789" y="496"/>
                      </a:lnTo>
                      <a:lnTo>
                        <a:pt x="803" y="470"/>
                      </a:lnTo>
                      <a:lnTo>
                        <a:pt x="804" y="456"/>
                      </a:lnTo>
                      <a:lnTo>
                        <a:pt x="803" y="440"/>
                      </a:lnTo>
                      <a:lnTo>
                        <a:pt x="789" y="414"/>
                      </a:lnTo>
                      <a:lnTo>
                        <a:pt x="777" y="40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5" name="모서리가 둥근 직사각형 124"/>
                <p:cNvSpPr/>
                <p:nvPr/>
              </p:nvSpPr>
              <p:spPr>
                <a:xfrm>
                  <a:off x="1316685" y="6375432"/>
                  <a:ext cx="36000" cy="14504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126" name="그룹 125"/>
                <p:cNvGrpSpPr/>
                <p:nvPr/>
              </p:nvGrpSpPr>
              <p:grpSpPr>
                <a:xfrm flipH="1">
                  <a:off x="567622" y="6375432"/>
                  <a:ext cx="208503" cy="145042"/>
                  <a:chOff x="696211" y="6375432"/>
                  <a:chExt cx="208503" cy="145042"/>
                </a:xfrm>
              </p:grpSpPr>
              <p:sp>
                <p:nvSpPr>
                  <p:cNvPr id="127" name="Freeform 10"/>
                  <p:cNvSpPr>
                    <a:spLocks/>
                  </p:cNvSpPr>
                  <p:nvPr/>
                </p:nvSpPr>
                <p:spPr bwMode="auto">
                  <a:xfrm>
                    <a:off x="776426" y="6375432"/>
                    <a:ext cx="128288" cy="145042"/>
                  </a:xfrm>
                  <a:custGeom>
                    <a:avLst/>
                    <a:gdLst>
                      <a:gd name="T0" fmla="*/ 777 w 804"/>
                      <a:gd name="T1" fmla="*/ 405 h 911"/>
                      <a:gd name="T2" fmla="*/ 85 w 804"/>
                      <a:gd name="T3" fmla="*/ 7 h 911"/>
                      <a:gd name="T4" fmla="*/ 72 w 804"/>
                      <a:gd name="T5" fmla="*/ 0 h 911"/>
                      <a:gd name="T6" fmla="*/ 42 w 804"/>
                      <a:gd name="T7" fmla="*/ 0 h 911"/>
                      <a:gd name="T8" fmla="*/ 29 w 804"/>
                      <a:gd name="T9" fmla="*/ 7 h 911"/>
                      <a:gd name="T10" fmla="*/ 16 w 804"/>
                      <a:gd name="T11" fmla="*/ 16 h 911"/>
                      <a:gd name="T12" fmla="*/ 1 w 804"/>
                      <a:gd name="T13" fmla="*/ 40 h 911"/>
                      <a:gd name="T14" fmla="*/ 0 w 804"/>
                      <a:gd name="T15" fmla="*/ 56 h 911"/>
                      <a:gd name="T16" fmla="*/ 0 w 804"/>
                      <a:gd name="T17" fmla="*/ 855 h 911"/>
                      <a:gd name="T18" fmla="*/ 1 w 804"/>
                      <a:gd name="T19" fmla="*/ 869 h 911"/>
                      <a:gd name="T20" fmla="*/ 16 w 804"/>
                      <a:gd name="T21" fmla="*/ 895 h 911"/>
                      <a:gd name="T22" fmla="*/ 29 w 804"/>
                      <a:gd name="T23" fmla="*/ 904 h 911"/>
                      <a:gd name="T24" fmla="*/ 42 w 804"/>
                      <a:gd name="T25" fmla="*/ 910 h 911"/>
                      <a:gd name="T26" fmla="*/ 56 w 804"/>
                      <a:gd name="T27" fmla="*/ 911 h 911"/>
                      <a:gd name="T28" fmla="*/ 72 w 804"/>
                      <a:gd name="T29" fmla="*/ 910 h 911"/>
                      <a:gd name="T30" fmla="*/ 85 w 804"/>
                      <a:gd name="T31" fmla="*/ 904 h 911"/>
                      <a:gd name="T32" fmla="*/ 777 w 804"/>
                      <a:gd name="T33" fmla="*/ 504 h 911"/>
                      <a:gd name="T34" fmla="*/ 789 w 804"/>
                      <a:gd name="T35" fmla="*/ 496 h 911"/>
                      <a:gd name="T36" fmla="*/ 803 w 804"/>
                      <a:gd name="T37" fmla="*/ 470 h 911"/>
                      <a:gd name="T38" fmla="*/ 804 w 804"/>
                      <a:gd name="T39" fmla="*/ 456 h 911"/>
                      <a:gd name="T40" fmla="*/ 803 w 804"/>
                      <a:gd name="T41" fmla="*/ 440 h 911"/>
                      <a:gd name="T42" fmla="*/ 789 w 804"/>
                      <a:gd name="T43" fmla="*/ 414 h 911"/>
                      <a:gd name="T44" fmla="*/ 777 w 804"/>
                      <a:gd name="T45" fmla="*/ 405 h 9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</a:cxnLst>
                    <a:rect l="0" t="0" r="r" b="b"/>
                    <a:pathLst>
                      <a:path w="804" h="911">
                        <a:moveTo>
                          <a:pt x="777" y="405"/>
                        </a:moveTo>
                        <a:lnTo>
                          <a:pt x="85" y="7"/>
                        </a:lnTo>
                        <a:lnTo>
                          <a:pt x="72" y="0"/>
                        </a:lnTo>
                        <a:lnTo>
                          <a:pt x="42" y="0"/>
                        </a:lnTo>
                        <a:lnTo>
                          <a:pt x="29" y="7"/>
                        </a:lnTo>
                        <a:lnTo>
                          <a:pt x="16" y="16"/>
                        </a:lnTo>
                        <a:lnTo>
                          <a:pt x="1" y="40"/>
                        </a:lnTo>
                        <a:lnTo>
                          <a:pt x="0" y="56"/>
                        </a:lnTo>
                        <a:lnTo>
                          <a:pt x="0" y="855"/>
                        </a:lnTo>
                        <a:lnTo>
                          <a:pt x="1" y="869"/>
                        </a:lnTo>
                        <a:lnTo>
                          <a:pt x="16" y="895"/>
                        </a:lnTo>
                        <a:lnTo>
                          <a:pt x="29" y="904"/>
                        </a:lnTo>
                        <a:lnTo>
                          <a:pt x="42" y="910"/>
                        </a:lnTo>
                        <a:lnTo>
                          <a:pt x="56" y="911"/>
                        </a:lnTo>
                        <a:lnTo>
                          <a:pt x="72" y="910"/>
                        </a:lnTo>
                        <a:lnTo>
                          <a:pt x="85" y="904"/>
                        </a:lnTo>
                        <a:lnTo>
                          <a:pt x="777" y="504"/>
                        </a:lnTo>
                        <a:lnTo>
                          <a:pt x="789" y="496"/>
                        </a:lnTo>
                        <a:lnTo>
                          <a:pt x="803" y="470"/>
                        </a:lnTo>
                        <a:lnTo>
                          <a:pt x="804" y="456"/>
                        </a:lnTo>
                        <a:lnTo>
                          <a:pt x="803" y="440"/>
                        </a:lnTo>
                        <a:lnTo>
                          <a:pt x="789" y="414"/>
                        </a:lnTo>
                        <a:lnTo>
                          <a:pt x="777" y="405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12700">
                    <a:solidFill>
                      <a:schemeClr val="bg2">
                        <a:lumMod val="50000"/>
                      </a:schemeClr>
                    </a:solidFill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128" name="모서리가 둥근 직사각형 127"/>
                  <p:cNvSpPr/>
                  <p:nvPr/>
                </p:nvSpPr>
                <p:spPr>
                  <a:xfrm>
                    <a:off x="696211" y="6375432"/>
                    <a:ext cx="36000" cy="145042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 w="12700">
                    <a:solidFill>
                      <a:schemeClr val="bg2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  <p:sp>
            <p:nvSpPr>
              <p:cNvPr id="121" name="직사각형 120"/>
              <p:cNvSpPr/>
              <p:nvPr/>
            </p:nvSpPr>
            <p:spPr>
              <a:xfrm>
                <a:off x="321277" y="698825"/>
                <a:ext cx="11552822" cy="6159175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17" name="타원 116"/>
            <p:cNvSpPr/>
            <p:nvPr/>
          </p:nvSpPr>
          <p:spPr>
            <a:xfrm>
              <a:off x="10743673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8" name="타원 117"/>
            <p:cNvSpPr/>
            <p:nvPr/>
          </p:nvSpPr>
          <p:spPr>
            <a:xfrm>
              <a:off x="11045008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9" name="타원 118"/>
            <p:cNvSpPr/>
            <p:nvPr/>
          </p:nvSpPr>
          <p:spPr>
            <a:xfrm>
              <a:off x="11346343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14" name="TextBox 113"/>
          <p:cNvSpPr txBox="1"/>
          <p:nvPr/>
        </p:nvSpPr>
        <p:spPr>
          <a:xfrm>
            <a:off x="9000805" y="3269852"/>
            <a:ext cx="104582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>
                <a:solidFill>
                  <a:prstClr val="white"/>
                </a:solidFill>
              </a:rPr>
              <a:t>Check</a:t>
            </a:r>
          </a:p>
          <a:p>
            <a:pPr algn="ctr"/>
            <a:r>
              <a:rPr lang="en-US" altLang="ko-KR" sz="1050" b="1" dirty="0">
                <a:solidFill>
                  <a:prstClr val="white"/>
                </a:solidFill>
              </a:rPr>
              <a:t>point</a:t>
            </a:r>
            <a:endParaRPr lang="ko-KR" altLang="en-US" sz="1050" b="1" dirty="0">
              <a:solidFill>
                <a:prstClr val="white"/>
              </a:solidFill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8B560BBE-AA23-154E-9CAD-868EC35B00D4}"/>
              </a:ext>
            </a:extLst>
          </p:cNvPr>
          <p:cNvSpPr/>
          <p:nvPr/>
        </p:nvSpPr>
        <p:spPr>
          <a:xfrm>
            <a:off x="868480" y="225477"/>
            <a:ext cx="5456119" cy="46166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atinLnBrk="0">
              <a:defRPr/>
            </a:pPr>
            <a:r>
              <a:rPr lang="ko-KR" altLang="en-US" sz="2400" b="1" kern="0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개인 정보 수정</a:t>
            </a:r>
            <a:r>
              <a:rPr lang="en-US" altLang="ko-KR" sz="2400" b="1" kern="0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-2</a:t>
            </a: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55327A72-3536-954C-B189-DEA77A8605B6}"/>
              </a:ext>
            </a:extLst>
          </p:cNvPr>
          <p:cNvSpPr/>
          <p:nvPr/>
        </p:nvSpPr>
        <p:spPr>
          <a:xfrm>
            <a:off x="1839046" y="6290842"/>
            <a:ext cx="1110566" cy="155490"/>
          </a:xfrm>
          <a:prstGeom prst="roundRect">
            <a:avLst>
              <a:gd name="adj" fmla="val 50000"/>
            </a:avLst>
          </a:prstGeom>
          <a:solidFill>
            <a:srgbClr val="FFCC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1824343" y="6301290"/>
            <a:ext cx="9504000" cy="145272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액자 1">
            <a:extLst>
              <a:ext uri="{FF2B5EF4-FFF2-40B4-BE49-F238E27FC236}">
                <a16:creationId xmlns:a16="http://schemas.microsoft.com/office/drawing/2014/main" id="{356FF490-67C4-304E-9273-8B0D96EAD748}"/>
              </a:ext>
            </a:extLst>
          </p:cNvPr>
          <p:cNvSpPr/>
          <p:nvPr/>
        </p:nvSpPr>
        <p:spPr>
          <a:xfrm>
            <a:off x="2171137" y="1205466"/>
            <a:ext cx="3475902" cy="4684385"/>
          </a:xfrm>
          <a:prstGeom prst="frame">
            <a:avLst>
              <a:gd name="adj1" fmla="val 247"/>
            </a:avLst>
          </a:prstGeom>
          <a:solidFill>
            <a:srgbClr val="5B59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9E038CE-2AFF-6444-B4C2-EEEE03A8A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C9E81E-876D-EF43-881F-B77069B55721}"/>
              </a:ext>
            </a:extLst>
          </p:cNvPr>
          <p:cNvSpPr txBox="1"/>
          <p:nvPr/>
        </p:nvSpPr>
        <p:spPr>
          <a:xfrm>
            <a:off x="6095999" y="2086694"/>
            <a:ext cx="4947320" cy="3318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PW 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입력만 활성화</a:t>
            </a:r>
            <a:endParaRPr kumimoji="1" lang="en-US" altLang="ko-KR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(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커서 깜빡임 올바른 비밀번호 입력 후 </a:t>
            </a:r>
            <a:endParaRPr kumimoji="1" lang="en-US" altLang="ko-KR" sz="1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수정 버튼 클릭 시 모든 입력 활성화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)</a:t>
            </a:r>
          </a:p>
          <a:p>
            <a:pPr>
              <a:lnSpc>
                <a:spcPct val="150000"/>
              </a:lnSpc>
            </a:pP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정보 수정 후 수정 버튼 클릭 시</a:t>
            </a:r>
            <a:endParaRPr kumimoji="1" lang="en-US" altLang="ko-KR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(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변경 사항 있을 경우</a:t>
            </a:r>
            <a:endParaRPr kumimoji="1" lang="en-US" altLang="ko-KR" sz="1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“</a:t>
            </a:r>
            <a:r>
              <a:rPr kumimoji="1" lang="ko-KR" altLang="en-US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변경되었습니다</a:t>
            </a:r>
            <a:r>
              <a:rPr kumimoji="1" lang="en-US" altLang="ko-KR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.”</a:t>
            </a:r>
          </a:p>
          <a:p>
            <a:pPr>
              <a:lnSpc>
                <a:spcPct val="150000"/>
              </a:lnSpc>
            </a:pP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변경 사항 없을 경우</a:t>
            </a:r>
            <a:endParaRPr kumimoji="1" lang="en-US" altLang="ko-KR" sz="1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“</a:t>
            </a:r>
            <a:r>
              <a:rPr kumimoji="1" lang="ko-KR" altLang="en-US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변경사항이 없습니다</a:t>
            </a:r>
            <a:r>
              <a:rPr kumimoji="1" lang="en-US" altLang="ko-KR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.”</a:t>
            </a:r>
          </a:p>
          <a:p>
            <a:pPr>
              <a:lnSpc>
                <a:spcPct val="150000"/>
              </a:lnSpc>
            </a:pPr>
            <a:r>
              <a:rPr kumimoji="1" lang="ko-KR" altLang="en-US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안내 메시지 </a:t>
            </a:r>
            <a:r>
              <a:rPr kumimoji="1" lang="en-US" altLang="ko-KR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2</a:t>
            </a:r>
            <a:r>
              <a:rPr kumimoji="1" lang="ko-KR" altLang="en-US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초 </a:t>
            </a:r>
            <a:r>
              <a:rPr kumimoji="1" lang="en-US" altLang="ko-KR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POP UP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)</a:t>
            </a:r>
          </a:p>
        </p:txBody>
      </p:sp>
      <p:pic>
        <p:nvPicPr>
          <p:cNvPr id="27" name="그래픽 26" descr="줄 화살표: 일자형">
            <a:extLst>
              <a:ext uri="{FF2B5EF4-FFF2-40B4-BE49-F238E27FC236}">
                <a16:creationId xmlns:a16="http://schemas.microsoft.com/office/drawing/2014/main" id="{0055EDEC-C8F9-274E-8527-4C2B9B475F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40273" y="1263539"/>
            <a:ext cx="226268" cy="226268"/>
          </a:xfrm>
          <a:prstGeom prst="rect">
            <a:avLst/>
          </a:prstGeom>
        </p:spPr>
      </p:pic>
      <p:pic>
        <p:nvPicPr>
          <p:cNvPr id="28" name="그래픽 27" descr="집">
            <a:extLst>
              <a:ext uri="{FF2B5EF4-FFF2-40B4-BE49-F238E27FC236}">
                <a16:creationId xmlns:a16="http://schemas.microsoft.com/office/drawing/2014/main" id="{59CFF052-B20C-8B46-B79F-1CC787C65F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78573" y="1251182"/>
            <a:ext cx="226268" cy="226268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041D903A-5977-CD41-B9BF-85B2CC0F1CC0}"/>
              </a:ext>
            </a:extLst>
          </p:cNvPr>
          <p:cNvSpPr txBox="1"/>
          <p:nvPr/>
        </p:nvSpPr>
        <p:spPr>
          <a:xfrm>
            <a:off x="3105389" y="1305141"/>
            <a:ext cx="1649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개인 정보 수정</a:t>
            </a:r>
            <a:endParaRPr kumimoji="1" lang="ko-Kore-KR" altLang="en-US" b="1" dirty="0">
              <a:solidFill>
                <a:srgbClr val="5B595A"/>
              </a:solidFill>
              <a:latin typeface="Gmarket Sans TTF" panose="02000000000000000000" pitchFamily="2" charset="-128"/>
              <a:ea typeface="Gmarket Sans TTF" panose="02000000000000000000" pitchFamily="2" charset="-128"/>
            </a:endParaRPr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84EB9BFB-B2AB-9942-A7EE-DE986C61AF51}"/>
              </a:ext>
            </a:extLst>
          </p:cNvPr>
          <p:cNvSpPr/>
          <p:nvPr/>
        </p:nvSpPr>
        <p:spPr>
          <a:xfrm>
            <a:off x="2591186" y="5380369"/>
            <a:ext cx="2678215" cy="355908"/>
          </a:xfrm>
          <a:prstGeom prst="roundRect">
            <a:avLst/>
          </a:prstGeom>
          <a:solidFill>
            <a:srgbClr val="9CC4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r>
              <a:rPr kumimoji="1" lang="ko-KR" altLang="en-US" sz="13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수정</a:t>
            </a:r>
            <a:endParaRPr kumimoji="1" lang="ko-Kore-KR" altLang="en-US" sz="1300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7EC01C2-96D9-C345-AB80-0A65A39E9FAE}"/>
              </a:ext>
            </a:extLst>
          </p:cNvPr>
          <p:cNvSpPr txBox="1"/>
          <p:nvPr/>
        </p:nvSpPr>
        <p:spPr>
          <a:xfrm>
            <a:off x="2287970" y="2297256"/>
            <a:ext cx="934871" cy="23140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50000"/>
              </a:lnSpc>
            </a:pP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이름</a:t>
            </a:r>
            <a:endParaRPr kumimoji="1" lang="en-US" altLang="ko-Kore-KR" sz="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250000"/>
              </a:lnSpc>
            </a:pPr>
            <a:r>
              <a:rPr kumimoji="1" lang="en-US" altLang="ko-Kore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ID</a:t>
            </a:r>
          </a:p>
          <a:p>
            <a:pPr>
              <a:lnSpc>
                <a:spcPct val="2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PW</a:t>
            </a:r>
          </a:p>
          <a:p>
            <a:pPr>
              <a:lnSpc>
                <a:spcPct val="2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E-MAIL</a:t>
            </a:r>
          </a:p>
        </p:txBody>
      </p:sp>
      <p:cxnSp>
        <p:nvCxnSpPr>
          <p:cNvPr id="37" name="직선 연결선[R] 36">
            <a:extLst>
              <a:ext uri="{FF2B5EF4-FFF2-40B4-BE49-F238E27FC236}">
                <a16:creationId xmlns:a16="http://schemas.microsoft.com/office/drawing/2014/main" id="{20AE4C31-4874-BB48-8464-993FF59EE822}"/>
              </a:ext>
            </a:extLst>
          </p:cNvPr>
          <p:cNvCxnSpPr>
            <a:cxnSpLocks/>
          </p:cNvCxnSpPr>
          <p:nvPr/>
        </p:nvCxnSpPr>
        <p:spPr>
          <a:xfrm>
            <a:off x="3264375" y="3402176"/>
            <a:ext cx="2114197" cy="0"/>
          </a:xfrm>
          <a:prstGeom prst="line">
            <a:avLst/>
          </a:prstGeom>
          <a:ln>
            <a:solidFill>
              <a:srgbClr val="A5A6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[R] 37">
            <a:extLst>
              <a:ext uri="{FF2B5EF4-FFF2-40B4-BE49-F238E27FC236}">
                <a16:creationId xmlns:a16="http://schemas.microsoft.com/office/drawing/2014/main" id="{F9C6AEAF-BBED-6A4D-B394-CFE6556FD735}"/>
              </a:ext>
            </a:extLst>
          </p:cNvPr>
          <p:cNvCxnSpPr>
            <a:cxnSpLocks/>
          </p:cNvCxnSpPr>
          <p:nvPr/>
        </p:nvCxnSpPr>
        <p:spPr>
          <a:xfrm>
            <a:off x="3264374" y="3947238"/>
            <a:ext cx="2114197" cy="0"/>
          </a:xfrm>
          <a:prstGeom prst="line">
            <a:avLst/>
          </a:prstGeom>
          <a:ln>
            <a:solidFill>
              <a:srgbClr val="A5A6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[R] 38">
            <a:extLst>
              <a:ext uri="{FF2B5EF4-FFF2-40B4-BE49-F238E27FC236}">
                <a16:creationId xmlns:a16="http://schemas.microsoft.com/office/drawing/2014/main" id="{C7032D34-548D-9A45-AB21-96E1143EDA77}"/>
              </a:ext>
            </a:extLst>
          </p:cNvPr>
          <p:cNvCxnSpPr>
            <a:cxnSpLocks/>
          </p:cNvCxnSpPr>
          <p:nvPr/>
        </p:nvCxnSpPr>
        <p:spPr>
          <a:xfrm>
            <a:off x="3264373" y="4492296"/>
            <a:ext cx="2114197" cy="0"/>
          </a:xfrm>
          <a:prstGeom prst="line">
            <a:avLst/>
          </a:prstGeom>
          <a:ln>
            <a:solidFill>
              <a:srgbClr val="A5A6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[R] 46">
            <a:extLst>
              <a:ext uri="{FF2B5EF4-FFF2-40B4-BE49-F238E27FC236}">
                <a16:creationId xmlns:a16="http://schemas.microsoft.com/office/drawing/2014/main" id="{B31E2DA5-9049-3E48-8249-9BD0FA5790AD}"/>
              </a:ext>
            </a:extLst>
          </p:cNvPr>
          <p:cNvCxnSpPr>
            <a:cxnSpLocks/>
          </p:cNvCxnSpPr>
          <p:nvPr/>
        </p:nvCxnSpPr>
        <p:spPr>
          <a:xfrm>
            <a:off x="3264373" y="2887311"/>
            <a:ext cx="2114197" cy="0"/>
          </a:xfrm>
          <a:prstGeom prst="line">
            <a:avLst/>
          </a:prstGeom>
          <a:ln>
            <a:solidFill>
              <a:srgbClr val="A5A6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CDC25AF1-D098-CE4E-A0DD-BB02BC323B58}"/>
              </a:ext>
            </a:extLst>
          </p:cNvPr>
          <p:cNvSpPr txBox="1"/>
          <p:nvPr/>
        </p:nvSpPr>
        <p:spPr>
          <a:xfrm>
            <a:off x="2683798" y="1978274"/>
            <a:ext cx="24929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000" dirty="0">
                <a:solidFill>
                  <a:srgbClr val="A5A6A7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비밀번호 입력 후 수정 버튼을 클릭하세요</a:t>
            </a:r>
            <a:r>
              <a:rPr kumimoji="1" lang="en-US" altLang="ko-KR" sz="1000" dirty="0">
                <a:solidFill>
                  <a:srgbClr val="A5A6A7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.</a:t>
            </a:r>
            <a:endParaRPr kumimoji="1" lang="ko-Kore-KR" altLang="en-US" sz="1000" dirty="0">
              <a:solidFill>
                <a:srgbClr val="A5A6A7"/>
              </a:solidFill>
              <a:latin typeface="Gmarket Sans TTF" panose="02000000000000000000" pitchFamily="2" charset="-128"/>
              <a:ea typeface="Gmarket Sans TTF" panose="02000000000000000000" pitchFamily="2" charset="-128"/>
            </a:endParaRPr>
          </a:p>
        </p:txBody>
      </p: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BECC9DE5-81EB-B044-8D26-77B8E5D9DA00}"/>
              </a:ext>
            </a:extLst>
          </p:cNvPr>
          <p:cNvSpPr/>
          <p:nvPr/>
        </p:nvSpPr>
        <p:spPr>
          <a:xfrm>
            <a:off x="2333693" y="1684922"/>
            <a:ext cx="3152707" cy="3541874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z="1300" dirty="0">
                <a:solidFill>
                  <a:srgbClr val="5B595A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변경</a:t>
            </a:r>
            <a:r>
              <a:rPr kumimoji="1" lang="ko-KR" altLang="en-US" sz="1300" dirty="0">
                <a:solidFill>
                  <a:srgbClr val="5B595A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 완료 </a:t>
            </a:r>
            <a:r>
              <a:rPr kumimoji="1" lang="ko-Kore-KR" altLang="en-US" sz="1300" dirty="0">
                <a:solidFill>
                  <a:srgbClr val="5B595A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되었습니다</a:t>
            </a:r>
            <a:r>
              <a:rPr kumimoji="1" lang="en-US" altLang="ko-Kore-KR" sz="1300" dirty="0">
                <a:solidFill>
                  <a:srgbClr val="5B595A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.</a:t>
            </a:r>
          </a:p>
          <a:p>
            <a:pPr algn="ctr"/>
            <a:r>
              <a:rPr kumimoji="1" lang="en-US" altLang="ko-KR" sz="1300" dirty="0">
                <a:solidFill>
                  <a:srgbClr val="5B595A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(</a:t>
            </a:r>
            <a:r>
              <a:rPr kumimoji="1" lang="ko-KR" altLang="en-US" sz="1300" dirty="0">
                <a:solidFill>
                  <a:srgbClr val="5B595A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변경사항이 없습니다</a:t>
            </a:r>
            <a:r>
              <a:rPr kumimoji="1" lang="en-US" altLang="ko-KR" sz="1300" dirty="0">
                <a:solidFill>
                  <a:srgbClr val="5B595A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.)</a:t>
            </a:r>
            <a:endParaRPr kumimoji="1" lang="en-US" altLang="ko-Kore-KR" sz="1300" dirty="0">
              <a:solidFill>
                <a:srgbClr val="5B595A"/>
              </a:solidFill>
              <a:latin typeface="Gmarket Sans TTF Light" panose="02000000000000000000" pitchFamily="2" charset="-128"/>
              <a:ea typeface="Gmarket Sans TTF Light" panose="02000000000000000000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950622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그룹 114"/>
          <p:cNvGrpSpPr/>
          <p:nvPr/>
        </p:nvGrpSpPr>
        <p:grpSpPr>
          <a:xfrm>
            <a:off x="319588" y="158825"/>
            <a:ext cx="11552822" cy="6699175"/>
            <a:chOff x="321277" y="158825"/>
            <a:chExt cx="11552822" cy="6699175"/>
          </a:xfrm>
        </p:grpSpPr>
        <p:grpSp>
          <p:nvGrpSpPr>
            <p:cNvPr id="116" name="그룹 115"/>
            <p:cNvGrpSpPr/>
            <p:nvPr/>
          </p:nvGrpSpPr>
          <p:grpSpPr>
            <a:xfrm>
              <a:off x="321277" y="158825"/>
              <a:ext cx="11552822" cy="6699175"/>
              <a:chOff x="321277" y="158825"/>
              <a:chExt cx="11552822" cy="6699175"/>
            </a:xfrm>
          </p:grpSpPr>
          <p:sp>
            <p:nvSpPr>
              <p:cNvPr id="120" name="양쪽 모서리가 둥근 사각형 119"/>
              <p:cNvSpPr/>
              <p:nvPr/>
            </p:nvSpPr>
            <p:spPr>
              <a:xfrm>
                <a:off x="321277" y="158825"/>
                <a:ext cx="11552822" cy="540000"/>
              </a:xfrm>
              <a:prstGeom prst="round2SameRect">
                <a:avLst>
                  <a:gd name="adj1" fmla="val 30688"/>
                  <a:gd name="adj2" fmla="val 0"/>
                </a:avLst>
              </a:prstGeom>
              <a:solidFill>
                <a:srgbClr val="FFCCCC"/>
              </a:solidFill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22" name="그룹 121"/>
              <p:cNvGrpSpPr/>
              <p:nvPr/>
            </p:nvGrpSpPr>
            <p:grpSpPr>
              <a:xfrm>
                <a:off x="567622" y="6301290"/>
                <a:ext cx="955185" cy="145042"/>
                <a:chOff x="567622" y="6375432"/>
                <a:chExt cx="955185" cy="145042"/>
              </a:xfrm>
            </p:grpSpPr>
            <p:sp>
              <p:nvSpPr>
                <p:cNvPr id="123" name="Freeform 10"/>
                <p:cNvSpPr>
                  <a:spLocks/>
                </p:cNvSpPr>
                <p:nvPr/>
              </p:nvSpPr>
              <p:spPr bwMode="auto">
                <a:xfrm>
                  <a:off x="1000116" y="6375432"/>
                  <a:ext cx="128288" cy="145042"/>
                </a:xfrm>
                <a:custGeom>
                  <a:avLst/>
                  <a:gdLst>
                    <a:gd name="T0" fmla="*/ 777 w 804"/>
                    <a:gd name="T1" fmla="*/ 405 h 911"/>
                    <a:gd name="T2" fmla="*/ 85 w 804"/>
                    <a:gd name="T3" fmla="*/ 7 h 911"/>
                    <a:gd name="T4" fmla="*/ 72 w 804"/>
                    <a:gd name="T5" fmla="*/ 0 h 911"/>
                    <a:gd name="T6" fmla="*/ 42 w 804"/>
                    <a:gd name="T7" fmla="*/ 0 h 911"/>
                    <a:gd name="T8" fmla="*/ 29 w 804"/>
                    <a:gd name="T9" fmla="*/ 7 h 911"/>
                    <a:gd name="T10" fmla="*/ 16 w 804"/>
                    <a:gd name="T11" fmla="*/ 16 h 911"/>
                    <a:gd name="T12" fmla="*/ 1 w 804"/>
                    <a:gd name="T13" fmla="*/ 40 h 911"/>
                    <a:gd name="T14" fmla="*/ 0 w 804"/>
                    <a:gd name="T15" fmla="*/ 56 h 911"/>
                    <a:gd name="T16" fmla="*/ 0 w 804"/>
                    <a:gd name="T17" fmla="*/ 855 h 911"/>
                    <a:gd name="T18" fmla="*/ 1 w 804"/>
                    <a:gd name="T19" fmla="*/ 869 h 911"/>
                    <a:gd name="T20" fmla="*/ 16 w 804"/>
                    <a:gd name="T21" fmla="*/ 895 h 911"/>
                    <a:gd name="T22" fmla="*/ 29 w 804"/>
                    <a:gd name="T23" fmla="*/ 904 h 911"/>
                    <a:gd name="T24" fmla="*/ 42 w 804"/>
                    <a:gd name="T25" fmla="*/ 910 h 911"/>
                    <a:gd name="T26" fmla="*/ 56 w 804"/>
                    <a:gd name="T27" fmla="*/ 911 h 911"/>
                    <a:gd name="T28" fmla="*/ 72 w 804"/>
                    <a:gd name="T29" fmla="*/ 910 h 911"/>
                    <a:gd name="T30" fmla="*/ 85 w 804"/>
                    <a:gd name="T31" fmla="*/ 904 h 911"/>
                    <a:gd name="T32" fmla="*/ 777 w 804"/>
                    <a:gd name="T33" fmla="*/ 504 h 911"/>
                    <a:gd name="T34" fmla="*/ 789 w 804"/>
                    <a:gd name="T35" fmla="*/ 496 h 911"/>
                    <a:gd name="T36" fmla="*/ 803 w 804"/>
                    <a:gd name="T37" fmla="*/ 470 h 911"/>
                    <a:gd name="T38" fmla="*/ 804 w 804"/>
                    <a:gd name="T39" fmla="*/ 456 h 911"/>
                    <a:gd name="T40" fmla="*/ 803 w 804"/>
                    <a:gd name="T41" fmla="*/ 440 h 911"/>
                    <a:gd name="T42" fmla="*/ 789 w 804"/>
                    <a:gd name="T43" fmla="*/ 414 h 911"/>
                    <a:gd name="T44" fmla="*/ 777 w 804"/>
                    <a:gd name="T45" fmla="*/ 405 h 9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04" h="911">
                      <a:moveTo>
                        <a:pt x="777" y="405"/>
                      </a:moveTo>
                      <a:lnTo>
                        <a:pt x="85" y="7"/>
                      </a:lnTo>
                      <a:lnTo>
                        <a:pt x="72" y="0"/>
                      </a:lnTo>
                      <a:lnTo>
                        <a:pt x="42" y="0"/>
                      </a:lnTo>
                      <a:lnTo>
                        <a:pt x="29" y="7"/>
                      </a:lnTo>
                      <a:lnTo>
                        <a:pt x="16" y="16"/>
                      </a:lnTo>
                      <a:lnTo>
                        <a:pt x="1" y="40"/>
                      </a:lnTo>
                      <a:lnTo>
                        <a:pt x="0" y="56"/>
                      </a:lnTo>
                      <a:lnTo>
                        <a:pt x="0" y="855"/>
                      </a:lnTo>
                      <a:lnTo>
                        <a:pt x="1" y="869"/>
                      </a:lnTo>
                      <a:lnTo>
                        <a:pt x="16" y="895"/>
                      </a:lnTo>
                      <a:lnTo>
                        <a:pt x="29" y="904"/>
                      </a:lnTo>
                      <a:lnTo>
                        <a:pt x="42" y="910"/>
                      </a:lnTo>
                      <a:lnTo>
                        <a:pt x="56" y="911"/>
                      </a:lnTo>
                      <a:lnTo>
                        <a:pt x="72" y="910"/>
                      </a:lnTo>
                      <a:lnTo>
                        <a:pt x="85" y="904"/>
                      </a:lnTo>
                      <a:lnTo>
                        <a:pt x="777" y="504"/>
                      </a:lnTo>
                      <a:lnTo>
                        <a:pt x="789" y="496"/>
                      </a:lnTo>
                      <a:lnTo>
                        <a:pt x="803" y="470"/>
                      </a:lnTo>
                      <a:lnTo>
                        <a:pt x="804" y="456"/>
                      </a:lnTo>
                      <a:lnTo>
                        <a:pt x="803" y="440"/>
                      </a:lnTo>
                      <a:lnTo>
                        <a:pt x="789" y="414"/>
                      </a:lnTo>
                      <a:lnTo>
                        <a:pt x="777" y="405"/>
                      </a:lnTo>
                      <a:close/>
                    </a:path>
                  </a:pathLst>
                </a:custGeom>
                <a:solidFill>
                  <a:srgbClr val="FFCCCC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4" name="Freeform 10"/>
                <p:cNvSpPr>
                  <a:spLocks/>
                </p:cNvSpPr>
                <p:nvPr/>
              </p:nvSpPr>
              <p:spPr bwMode="auto">
                <a:xfrm>
                  <a:off x="1394519" y="6375432"/>
                  <a:ext cx="128288" cy="145042"/>
                </a:xfrm>
                <a:custGeom>
                  <a:avLst/>
                  <a:gdLst>
                    <a:gd name="T0" fmla="*/ 777 w 804"/>
                    <a:gd name="T1" fmla="*/ 405 h 911"/>
                    <a:gd name="T2" fmla="*/ 85 w 804"/>
                    <a:gd name="T3" fmla="*/ 7 h 911"/>
                    <a:gd name="T4" fmla="*/ 72 w 804"/>
                    <a:gd name="T5" fmla="*/ 0 h 911"/>
                    <a:gd name="T6" fmla="*/ 42 w 804"/>
                    <a:gd name="T7" fmla="*/ 0 h 911"/>
                    <a:gd name="T8" fmla="*/ 29 w 804"/>
                    <a:gd name="T9" fmla="*/ 7 h 911"/>
                    <a:gd name="T10" fmla="*/ 16 w 804"/>
                    <a:gd name="T11" fmla="*/ 16 h 911"/>
                    <a:gd name="T12" fmla="*/ 1 w 804"/>
                    <a:gd name="T13" fmla="*/ 40 h 911"/>
                    <a:gd name="T14" fmla="*/ 0 w 804"/>
                    <a:gd name="T15" fmla="*/ 56 h 911"/>
                    <a:gd name="T16" fmla="*/ 0 w 804"/>
                    <a:gd name="T17" fmla="*/ 855 h 911"/>
                    <a:gd name="T18" fmla="*/ 1 w 804"/>
                    <a:gd name="T19" fmla="*/ 869 h 911"/>
                    <a:gd name="T20" fmla="*/ 16 w 804"/>
                    <a:gd name="T21" fmla="*/ 895 h 911"/>
                    <a:gd name="T22" fmla="*/ 29 w 804"/>
                    <a:gd name="T23" fmla="*/ 904 h 911"/>
                    <a:gd name="T24" fmla="*/ 42 w 804"/>
                    <a:gd name="T25" fmla="*/ 910 h 911"/>
                    <a:gd name="T26" fmla="*/ 56 w 804"/>
                    <a:gd name="T27" fmla="*/ 911 h 911"/>
                    <a:gd name="T28" fmla="*/ 72 w 804"/>
                    <a:gd name="T29" fmla="*/ 910 h 911"/>
                    <a:gd name="T30" fmla="*/ 85 w 804"/>
                    <a:gd name="T31" fmla="*/ 904 h 911"/>
                    <a:gd name="T32" fmla="*/ 777 w 804"/>
                    <a:gd name="T33" fmla="*/ 504 h 911"/>
                    <a:gd name="T34" fmla="*/ 789 w 804"/>
                    <a:gd name="T35" fmla="*/ 496 h 911"/>
                    <a:gd name="T36" fmla="*/ 803 w 804"/>
                    <a:gd name="T37" fmla="*/ 470 h 911"/>
                    <a:gd name="T38" fmla="*/ 804 w 804"/>
                    <a:gd name="T39" fmla="*/ 456 h 911"/>
                    <a:gd name="T40" fmla="*/ 803 w 804"/>
                    <a:gd name="T41" fmla="*/ 440 h 911"/>
                    <a:gd name="T42" fmla="*/ 789 w 804"/>
                    <a:gd name="T43" fmla="*/ 414 h 911"/>
                    <a:gd name="T44" fmla="*/ 777 w 804"/>
                    <a:gd name="T45" fmla="*/ 405 h 9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04" h="911">
                      <a:moveTo>
                        <a:pt x="777" y="405"/>
                      </a:moveTo>
                      <a:lnTo>
                        <a:pt x="85" y="7"/>
                      </a:lnTo>
                      <a:lnTo>
                        <a:pt x="72" y="0"/>
                      </a:lnTo>
                      <a:lnTo>
                        <a:pt x="42" y="0"/>
                      </a:lnTo>
                      <a:lnTo>
                        <a:pt x="29" y="7"/>
                      </a:lnTo>
                      <a:lnTo>
                        <a:pt x="16" y="16"/>
                      </a:lnTo>
                      <a:lnTo>
                        <a:pt x="1" y="40"/>
                      </a:lnTo>
                      <a:lnTo>
                        <a:pt x="0" y="56"/>
                      </a:lnTo>
                      <a:lnTo>
                        <a:pt x="0" y="855"/>
                      </a:lnTo>
                      <a:lnTo>
                        <a:pt x="1" y="869"/>
                      </a:lnTo>
                      <a:lnTo>
                        <a:pt x="16" y="895"/>
                      </a:lnTo>
                      <a:lnTo>
                        <a:pt x="29" y="904"/>
                      </a:lnTo>
                      <a:lnTo>
                        <a:pt x="42" y="910"/>
                      </a:lnTo>
                      <a:lnTo>
                        <a:pt x="56" y="911"/>
                      </a:lnTo>
                      <a:lnTo>
                        <a:pt x="72" y="910"/>
                      </a:lnTo>
                      <a:lnTo>
                        <a:pt x="85" y="904"/>
                      </a:lnTo>
                      <a:lnTo>
                        <a:pt x="777" y="504"/>
                      </a:lnTo>
                      <a:lnTo>
                        <a:pt x="789" y="496"/>
                      </a:lnTo>
                      <a:lnTo>
                        <a:pt x="803" y="470"/>
                      </a:lnTo>
                      <a:lnTo>
                        <a:pt x="804" y="456"/>
                      </a:lnTo>
                      <a:lnTo>
                        <a:pt x="803" y="440"/>
                      </a:lnTo>
                      <a:lnTo>
                        <a:pt x="789" y="414"/>
                      </a:lnTo>
                      <a:lnTo>
                        <a:pt x="777" y="40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5" name="모서리가 둥근 직사각형 124"/>
                <p:cNvSpPr/>
                <p:nvPr/>
              </p:nvSpPr>
              <p:spPr>
                <a:xfrm>
                  <a:off x="1316685" y="6375432"/>
                  <a:ext cx="36000" cy="14504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126" name="그룹 125"/>
                <p:cNvGrpSpPr/>
                <p:nvPr/>
              </p:nvGrpSpPr>
              <p:grpSpPr>
                <a:xfrm flipH="1">
                  <a:off x="567622" y="6375432"/>
                  <a:ext cx="208503" cy="145042"/>
                  <a:chOff x="696211" y="6375432"/>
                  <a:chExt cx="208503" cy="145042"/>
                </a:xfrm>
              </p:grpSpPr>
              <p:sp>
                <p:nvSpPr>
                  <p:cNvPr id="127" name="Freeform 10"/>
                  <p:cNvSpPr>
                    <a:spLocks/>
                  </p:cNvSpPr>
                  <p:nvPr/>
                </p:nvSpPr>
                <p:spPr bwMode="auto">
                  <a:xfrm>
                    <a:off x="776426" y="6375432"/>
                    <a:ext cx="128288" cy="145042"/>
                  </a:xfrm>
                  <a:custGeom>
                    <a:avLst/>
                    <a:gdLst>
                      <a:gd name="T0" fmla="*/ 777 w 804"/>
                      <a:gd name="T1" fmla="*/ 405 h 911"/>
                      <a:gd name="T2" fmla="*/ 85 w 804"/>
                      <a:gd name="T3" fmla="*/ 7 h 911"/>
                      <a:gd name="T4" fmla="*/ 72 w 804"/>
                      <a:gd name="T5" fmla="*/ 0 h 911"/>
                      <a:gd name="T6" fmla="*/ 42 w 804"/>
                      <a:gd name="T7" fmla="*/ 0 h 911"/>
                      <a:gd name="T8" fmla="*/ 29 w 804"/>
                      <a:gd name="T9" fmla="*/ 7 h 911"/>
                      <a:gd name="T10" fmla="*/ 16 w 804"/>
                      <a:gd name="T11" fmla="*/ 16 h 911"/>
                      <a:gd name="T12" fmla="*/ 1 w 804"/>
                      <a:gd name="T13" fmla="*/ 40 h 911"/>
                      <a:gd name="T14" fmla="*/ 0 w 804"/>
                      <a:gd name="T15" fmla="*/ 56 h 911"/>
                      <a:gd name="T16" fmla="*/ 0 w 804"/>
                      <a:gd name="T17" fmla="*/ 855 h 911"/>
                      <a:gd name="T18" fmla="*/ 1 w 804"/>
                      <a:gd name="T19" fmla="*/ 869 h 911"/>
                      <a:gd name="T20" fmla="*/ 16 w 804"/>
                      <a:gd name="T21" fmla="*/ 895 h 911"/>
                      <a:gd name="T22" fmla="*/ 29 w 804"/>
                      <a:gd name="T23" fmla="*/ 904 h 911"/>
                      <a:gd name="T24" fmla="*/ 42 w 804"/>
                      <a:gd name="T25" fmla="*/ 910 h 911"/>
                      <a:gd name="T26" fmla="*/ 56 w 804"/>
                      <a:gd name="T27" fmla="*/ 911 h 911"/>
                      <a:gd name="T28" fmla="*/ 72 w 804"/>
                      <a:gd name="T29" fmla="*/ 910 h 911"/>
                      <a:gd name="T30" fmla="*/ 85 w 804"/>
                      <a:gd name="T31" fmla="*/ 904 h 911"/>
                      <a:gd name="T32" fmla="*/ 777 w 804"/>
                      <a:gd name="T33" fmla="*/ 504 h 911"/>
                      <a:gd name="T34" fmla="*/ 789 w 804"/>
                      <a:gd name="T35" fmla="*/ 496 h 911"/>
                      <a:gd name="T36" fmla="*/ 803 w 804"/>
                      <a:gd name="T37" fmla="*/ 470 h 911"/>
                      <a:gd name="T38" fmla="*/ 804 w 804"/>
                      <a:gd name="T39" fmla="*/ 456 h 911"/>
                      <a:gd name="T40" fmla="*/ 803 w 804"/>
                      <a:gd name="T41" fmla="*/ 440 h 911"/>
                      <a:gd name="T42" fmla="*/ 789 w 804"/>
                      <a:gd name="T43" fmla="*/ 414 h 911"/>
                      <a:gd name="T44" fmla="*/ 777 w 804"/>
                      <a:gd name="T45" fmla="*/ 405 h 9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</a:cxnLst>
                    <a:rect l="0" t="0" r="r" b="b"/>
                    <a:pathLst>
                      <a:path w="804" h="911">
                        <a:moveTo>
                          <a:pt x="777" y="405"/>
                        </a:moveTo>
                        <a:lnTo>
                          <a:pt x="85" y="7"/>
                        </a:lnTo>
                        <a:lnTo>
                          <a:pt x="72" y="0"/>
                        </a:lnTo>
                        <a:lnTo>
                          <a:pt x="42" y="0"/>
                        </a:lnTo>
                        <a:lnTo>
                          <a:pt x="29" y="7"/>
                        </a:lnTo>
                        <a:lnTo>
                          <a:pt x="16" y="16"/>
                        </a:lnTo>
                        <a:lnTo>
                          <a:pt x="1" y="40"/>
                        </a:lnTo>
                        <a:lnTo>
                          <a:pt x="0" y="56"/>
                        </a:lnTo>
                        <a:lnTo>
                          <a:pt x="0" y="855"/>
                        </a:lnTo>
                        <a:lnTo>
                          <a:pt x="1" y="869"/>
                        </a:lnTo>
                        <a:lnTo>
                          <a:pt x="16" y="895"/>
                        </a:lnTo>
                        <a:lnTo>
                          <a:pt x="29" y="904"/>
                        </a:lnTo>
                        <a:lnTo>
                          <a:pt x="42" y="910"/>
                        </a:lnTo>
                        <a:lnTo>
                          <a:pt x="56" y="911"/>
                        </a:lnTo>
                        <a:lnTo>
                          <a:pt x="72" y="910"/>
                        </a:lnTo>
                        <a:lnTo>
                          <a:pt x="85" y="904"/>
                        </a:lnTo>
                        <a:lnTo>
                          <a:pt x="777" y="504"/>
                        </a:lnTo>
                        <a:lnTo>
                          <a:pt x="789" y="496"/>
                        </a:lnTo>
                        <a:lnTo>
                          <a:pt x="803" y="470"/>
                        </a:lnTo>
                        <a:lnTo>
                          <a:pt x="804" y="456"/>
                        </a:lnTo>
                        <a:lnTo>
                          <a:pt x="803" y="440"/>
                        </a:lnTo>
                        <a:lnTo>
                          <a:pt x="789" y="414"/>
                        </a:lnTo>
                        <a:lnTo>
                          <a:pt x="777" y="405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12700">
                    <a:solidFill>
                      <a:schemeClr val="bg2">
                        <a:lumMod val="50000"/>
                      </a:schemeClr>
                    </a:solidFill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128" name="모서리가 둥근 직사각형 127"/>
                  <p:cNvSpPr/>
                  <p:nvPr/>
                </p:nvSpPr>
                <p:spPr>
                  <a:xfrm>
                    <a:off x="696211" y="6375432"/>
                    <a:ext cx="36000" cy="145042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 w="12700">
                    <a:solidFill>
                      <a:schemeClr val="bg2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  <p:sp>
            <p:nvSpPr>
              <p:cNvPr id="121" name="직사각형 120"/>
              <p:cNvSpPr/>
              <p:nvPr/>
            </p:nvSpPr>
            <p:spPr>
              <a:xfrm>
                <a:off x="321277" y="698825"/>
                <a:ext cx="11552822" cy="6159175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17" name="타원 116"/>
            <p:cNvSpPr/>
            <p:nvPr/>
          </p:nvSpPr>
          <p:spPr>
            <a:xfrm>
              <a:off x="10743673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8" name="타원 117"/>
            <p:cNvSpPr/>
            <p:nvPr/>
          </p:nvSpPr>
          <p:spPr>
            <a:xfrm>
              <a:off x="11045008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9" name="타원 118"/>
            <p:cNvSpPr/>
            <p:nvPr/>
          </p:nvSpPr>
          <p:spPr>
            <a:xfrm>
              <a:off x="11346343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14" name="TextBox 113"/>
          <p:cNvSpPr txBox="1"/>
          <p:nvPr/>
        </p:nvSpPr>
        <p:spPr>
          <a:xfrm>
            <a:off x="9000805" y="3269852"/>
            <a:ext cx="104582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>
                <a:solidFill>
                  <a:prstClr val="white"/>
                </a:solidFill>
              </a:rPr>
              <a:t>Check</a:t>
            </a:r>
          </a:p>
          <a:p>
            <a:pPr algn="ctr"/>
            <a:r>
              <a:rPr lang="en-US" altLang="ko-KR" sz="1050" b="1" dirty="0">
                <a:solidFill>
                  <a:prstClr val="white"/>
                </a:solidFill>
              </a:rPr>
              <a:t>point</a:t>
            </a:r>
            <a:endParaRPr lang="ko-KR" altLang="en-US" sz="1050" b="1" dirty="0">
              <a:solidFill>
                <a:prstClr val="white"/>
              </a:solidFill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8B560BBE-AA23-154E-9CAD-868EC35B00D4}"/>
              </a:ext>
            </a:extLst>
          </p:cNvPr>
          <p:cNvSpPr/>
          <p:nvPr/>
        </p:nvSpPr>
        <p:spPr>
          <a:xfrm>
            <a:off x="868480" y="225477"/>
            <a:ext cx="5456119" cy="46166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atinLnBrk="0">
              <a:defRPr/>
            </a:pPr>
            <a:r>
              <a:rPr lang="ko-KR" altLang="en-US" sz="2400" b="1" kern="0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공지사항</a:t>
            </a:r>
            <a:r>
              <a:rPr lang="en-US" altLang="ko-KR" sz="2400" b="1" kern="0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-1</a:t>
            </a: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55327A72-3536-954C-B189-DEA77A8605B6}"/>
              </a:ext>
            </a:extLst>
          </p:cNvPr>
          <p:cNvSpPr/>
          <p:nvPr/>
        </p:nvSpPr>
        <p:spPr>
          <a:xfrm>
            <a:off x="1839046" y="6290842"/>
            <a:ext cx="1110566" cy="155490"/>
          </a:xfrm>
          <a:prstGeom prst="roundRect">
            <a:avLst>
              <a:gd name="adj" fmla="val 50000"/>
            </a:avLst>
          </a:prstGeom>
          <a:solidFill>
            <a:srgbClr val="FFCC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1824343" y="6301290"/>
            <a:ext cx="9504000" cy="145272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액자 1">
            <a:extLst>
              <a:ext uri="{FF2B5EF4-FFF2-40B4-BE49-F238E27FC236}">
                <a16:creationId xmlns:a16="http://schemas.microsoft.com/office/drawing/2014/main" id="{356FF490-67C4-304E-9273-8B0D96EAD748}"/>
              </a:ext>
            </a:extLst>
          </p:cNvPr>
          <p:cNvSpPr/>
          <p:nvPr/>
        </p:nvSpPr>
        <p:spPr>
          <a:xfrm>
            <a:off x="2171137" y="1205466"/>
            <a:ext cx="3475902" cy="4684385"/>
          </a:xfrm>
          <a:prstGeom prst="frame">
            <a:avLst>
              <a:gd name="adj1" fmla="val 247"/>
            </a:avLst>
          </a:prstGeom>
          <a:solidFill>
            <a:srgbClr val="5B59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9E038CE-2AFF-6444-B4C2-EEEE03A8A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C9E81E-876D-EF43-881F-B77069B55721}"/>
              </a:ext>
            </a:extLst>
          </p:cNvPr>
          <p:cNvSpPr txBox="1"/>
          <p:nvPr/>
        </p:nvSpPr>
        <p:spPr>
          <a:xfrm>
            <a:off x="6095999" y="2670138"/>
            <a:ext cx="4947320" cy="15177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공지사항 목록 표시</a:t>
            </a:r>
            <a:endParaRPr kumimoji="1" lang="en-US" altLang="ko-KR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(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확인하려는 공지사항 클릭 시 </a:t>
            </a:r>
            <a:endParaRPr kumimoji="1" lang="en-US" altLang="ko-KR" sz="1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아코디언 메뉴 형식으로 </a:t>
            </a:r>
            <a:endParaRPr kumimoji="1" lang="en-US" altLang="ko-KR" sz="1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공지사항 내용 보여짐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)</a:t>
            </a:r>
          </a:p>
        </p:txBody>
      </p:sp>
      <p:pic>
        <p:nvPicPr>
          <p:cNvPr id="27" name="그래픽 26" descr="줄 화살표: 일자형">
            <a:extLst>
              <a:ext uri="{FF2B5EF4-FFF2-40B4-BE49-F238E27FC236}">
                <a16:creationId xmlns:a16="http://schemas.microsoft.com/office/drawing/2014/main" id="{0055EDEC-C8F9-274E-8527-4C2B9B475F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40273" y="1263539"/>
            <a:ext cx="226268" cy="226268"/>
          </a:xfrm>
          <a:prstGeom prst="rect">
            <a:avLst/>
          </a:prstGeom>
        </p:spPr>
      </p:pic>
      <p:pic>
        <p:nvPicPr>
          <p:cNvPr id="28" name="그래픽 27" descr="집">
            <a:extLst>
              <a:ext uri="{FF2B5EF4-FFF2-40B4-BE49-F238E27FC236}">
                <a16:creationId xmlns:a16="http://schemas.microsoft.com/office/drawing/2014/main" id="{59CFF052-B20C-8B46-B79F-1CC787C65F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78573" y="1251182"/>
            <a:ext cx="226268" cy="226268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041D903A-5977-CD41-B9BF-85B2CC0F1CC0}"/>
              </a:ext>
            </a:extLst>
          </p:cNvPr>
          <p:cNvSpPr txBox="1"/>
          <p:nvPr/>
        </p:nvSpPr>
        <p:spPr>
          <a:xfrm>
            <a:off x="3373077" y="1330267"/>
            <a:ext cx="1075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공지사항</a:t>
            </a:r>
            <a:endParaRPr kumimoji="1" lang="ko-Kore-KR" altLang="en-US" b="1" dirty="0">
              <a:solidFill>
                <a:srgbClr val="5B595A"/>
              </a:solidFill>
              <a:latin typeface="Gmarket Sans TTF" panose="02000000000000000000" pitchFamily="2" charset="-128"/>
              <a:ea typeface="Gmarket Sans TTF" panose="02000000000000000000" pitchFamily="2" charset="-128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32154C09-19C8-9D41-9FDB-2FF92D391C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4124325"/>
              </p:ext>
            </p:extLst>
          </p:nvPr>
        </p:nvGraphicFramePr>
        <p:xfrm>
          <a:off x="2198075" y="1783700"/>
          <a:ext cx="3406766" cy="4079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06766">
                  <a:extLst>
                    <a:ext uri="{9D8B030D-6E8A-4147-A177-3AD203B41FA5}">
                      <a16:colId xmlns:a16="http://schemas.microsoft.com/office/drawing/2014/main" val="25801775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ko-Kore-KR" altLang="en-US" sz="1500" b="0" i="0" dirty="0"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91547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500" b="1" i="0" dirty="0">
                          <a:solidFill>
                            <a:srgbClr val="FD819E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(</a:t>
                      </a:r>
                      <a:r>
                        <a:rPr lang="ko-KR" altLang="en-US" sz="1500" b="1" i="0" dirty="0">
                          <a:solidFill>
                            <a:srgbClr val="FD819E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중요</a:t>
                      </a:r>
                      <a:r>
                        <a:rPr lang="en-US" altLang="ko-KR" sz="1500" b="1" i="0" dirty="0">
                          <a:solidFill>
                            <a:srgbClr val="FD819E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)</a:t>
                      </a:r>
                      <a:r>
                        <a:rPr lang="ko-KR" altLang="en-US" sz="1500" b="1" i="0" dirty="0">
                          <a:solidFill>
                            <a:srgbClr val="FD819E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 음표 데이터 업데이트</a:t>
                      </a:r>
                      <a:endParaRPr lang="ko-Kore-KR" altLang="en-US" sz="1500" b="1" i="0" dirty="0">
                        <a:solidFill>
                          <a:srgbClr val="FD819E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029907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500" b="1" i="0" dirty="0">
                          <a:solidFill>
                            <a:srgbClr val="FD819E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(</a:t>
                      </a:r>
                      <a:r>
                        <a:rPr lang="ko-KR" altLang="en-US" sz="1500" b="1" i="0" dirty="0">
                          <a:solidFill>
                            <a:srgbClr val="FD819E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중요</a:t>
                      </a:r>
                      <a:r>
                        <a:rPr lang="en-US" altLang="ko-KR" sz="1500" b="1" i="0" dirty="0">
                          <a:solidFill>
                            <a:srgbClr val="FD819E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)</a:t>
                      </a:r>
                      <a:r>
                        <a:rPr lang="ko-KR" altLang="en-US" sz="1500" b="1" i="0" dirty="0">
                          <a:solidFill>
                            <a:srgbClr val="FD819E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 중요 공지사항</a:t>
                      </a:r>
                      <a:endParaRPr lang="ko-Kore-KR" altLang="en-US" sz="1500" b="1" i="0" dirty="0">
                        <a:solidFill>
                          <a:srgbClr val="FD819E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96674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ko-Kore-KR" altLang="en-US" sz="15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공지사항</a:t>
                      </a:r>
                      <a:r>
                        <a:rPr lang="ko-KR" altLang="en-US" sz="15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 </a:t>
                      </a:r>
                      <a:r>
                        <a:rPr lang="en-US" altLang="ko-KR" sz="15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1</a:t>
                      </a:r>
                      <a:endParaRPr lang="ko-Kore-KR" altLang="en-US" sz="15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351437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ko-Kore-KR" altLang="en-US" sz="15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공지사항</a:t>
                      </a:r>
                      <a:r>
                        <a:rPr lang="ko-KR" altLang="en-US" sz="15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 </a:t>
                      </a:r>
                      <a:r>
                        <a:rPr lang="en-US" altLang="ko-Kore-KR" sz="15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2</a:t>
                      </a:r>
                      <a:endParaRPr lang="ko-Kore-KR" altLang="en-US" sz="15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007655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ko-Kore-KR" altLang="en-US" sz="15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공지사항</a:t>
                      </a:r>
                      <a:r>
                        <a:rPr lang="ko-KR" altLang="en-US" sz="15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 </a:t>
                      </a:r>
                      <a:r>
                        <a:rPr lang="en-US" altLang="ko-KR" sz="15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3</a:t>
                      </a:r>
                      <a:endParaRPr lang="ko-Kore-KR" altLang="en-US" sz="15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478331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ko-Kore-KR" altLang="en-US" sz="15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공지사항</a:t>
                      </a:r>
                      <a:r>
                        <a:rPr lang="ko-KR" altLang="en-US" sz="15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 </a:t>
                      </a:r>
                      <a:r>
                        <a:rPr lang="en-US" altLang="ko-KR" sz="15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4</a:t>
                      </a:r>
                      <a:endParaRPr lang="ko-Kore-KR" altLang="en-US" sz="15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155750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ko-Kore-KR" altLang="en-US" sz="15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공지사항</a:t>
                      </a:r>
                      <a:r>
                        <a:rPr lang="ko-KR" altLang="en-US" sz="15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 </a:t>
                      </a:r>
                      <a:r>
                        <a:rPr lang="en-US" altLang="ko-KR" sz="15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5</a:t>
                      </a:r>
                      <a:endParaRPr lang="ko-Kore-KR" altLang="en-US" sz="15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16682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ko-Kore-KR" altLang="en-US" sz="15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공지사항</a:t>
                      </a:r>
                      <a:r>
                        <a:rPr lang="ko-KR" altLang="en-US" sz="15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 </a:t>
                      </a:r>
                      <a:r>
                        <a:rPr lang="en-US" altLang="ko-KR" sz="15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6</a:t>
                      </a:r>
                      <a:endParaRPr lang="ko-Kore-KR" altLang="en-US" sz="15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464525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ko-Kore-KR" altLang="en-US" sz="15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공지사항</a:t>
                      </a:r>
                      <a:r>
                        <a:rPr lang="ko-KR" altLang="en-US" sz="15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 </a:t>
                      </a:r>
                      <a:r>
                        <a:rPr lang="en-US" altLang="ko-KR" sz="15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7</a:t>
                      </a:r>
                      <a:endParaRPr lang="ko-Kore-KR" altLang="en-US" sz="15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384645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ko-Kore-KR" altLang="en-US" sz="15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공지사항</a:t>
                      </a:r>
                      <a:r>
                        <a:rPr lang="ko-KR" altLang="en-US" sz="15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 </a:t>
                      </a:r>
                      <a:r>
                        <a:rPr lang="en-US" altLang="ko-Kore-KR" sz="15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8</a:t>
                      </a:r>
                      <a:endParaRPr lang="ko-Kore-KR" altLang="en-US" sz="15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905547728"/>
                  </a:ext>
                </a:extLst>
              </a:tr>
            </a:tbl>
          </a:graphicData>
        </a:graphic>
      </p:graphicFrame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380D27F3-70D0-EE46-AC27-8BDD9ED0BA36}"/>
              </a:ext>
            </a:extLst>
          </p:cNvPr>
          <p:cNvSpPr/>
          <p:nvPr/>
        </p:nvSpPr>
        <p:spPr>
          <a:xfrm>
            <a:off x="5486400" y="2573357"/>
            <a:ext cx="105441" cy="688829"/>
          </a:xfrm>
          <a:prstGeom prst="roundRect">
            <a:avLst>
              <a:gd name="adj" fmla="val 45625"/>
            </a:avLst>
          </a:prstGeom>
          <a:solidFill>
            <a:srgbClr val="A5A6A7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757498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그룹 114"/>
          <p:cNvGrpSpPr/>
          <p:nvPr/>
        </p:nvGrpSpPr>
        <p:grpSpPr>
          <a:xfrm>
            <a:off x="319588" y="158825"/>
            <a:ext cx="11552822" cy="6699175"/>
            <a:chOff x="321277" y="158825"/>
            <a:chExt cx="11552822" cy="6699175"/>
          </a:xfrm>
        </p:grpSpPr>
        <p:grpSp>
          <p:nvGrpSpPr>
            <p:cNvPr id="116" name="그룹 115"/>
            <p:cNvGrpSpPr/>
            <p:nvPr/>
          </p:nvGrpSpPr>
          <p:grpSpPr>
            <a:xfrm>
              <a:off x="321277" y="158825"/>
              <a:ext cx="11552822" cy="6699175"/>
              <a:chOff x="321277" y="158825"/>
              <a:chExt cx="11552822" cy="6699175"/>
            </a:xfrm>
          </p:grpSpPr>
          <p:sp>
            <p:nvSpPr>
              <p:cNvPr id="120" name="양쪽 모서리가 둥근 사각형 119"/>
              <p:cNvSpPr/>
              <p:nvPr/>
            </p:nvSpPr>
            <p:spPr>
              <a:xfrm>
                <a:off x="321277" y="158825"/>
                <a:ext cx="11552822" cy="540000"/>
              </a:xfrm>
              <a:prstGeom prst="round2SameRect">
                <a:avLst>
                  <a:gd name="adj1" fmla="val 30688"/>
                  <a:gd name="adj2" fmla="val 0"/>
                </a:avLst>
              </a:prstGeom>
              <a:solidFill>
                <a:srgbClr val="FFCCCC"/>
              </a:solidFill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22" name="그룹 121"/>
              <p:cNvGrpSpPr/>
              <p:nvPr/>
            </p:nvGrpSpPr>
            <p:grpSpPr>
              <a:xfrm>
                <a:off x="567622" y="6301290"/>
                <a:ext cx="955185" cy="145042"/>
                <a:chOff x="567622" y="6375432"/>
                <a:chExt cx="955185" cy="145042"/>
              </a:xfrm>
            </p:grpSpPr>
            <p:sp>
              <p:nvSpPr>
                <p:cNvPr id="123" name="Freeform 10"/>
                <p:cNvSpPr>
                  <a:spLocks/>
                </p:cNvSpPr>
                <p:nvPr/>
              </p:nvSpPr>
              <p:spPr bwMode="auto">
                <a:xfrm>
                  <a:off x="1000116" y="6375432"/>
                  <a:ext cx="128288" cy="145042"/>
                </a:xfrm>
                <a:custGeom>
                  <a:avLst/>
                  <a:gdLst>
                    <a:gd name="T0" fmla="*/ 777 w 804"/>
                    <a:gd name="T1" fmla="*/ 405 h 911"/>
                    <a:gd name="T2" fmla="*/ 85 w 804"/>
                    <a:gd name="T3" fmla="*/ 7 h 911"/>
                    <a:gd name="T4" fmla="*/ 72 w 804"/>
                    <a:gd name="T5" fmla="*/ 0 h 911"/>
                    <a:gd name="T6" fmla="*/ 42 w 804"/>
                    <a:gd name="T7" fmla="*/ 0 h 911"/>
                    <a:gd name="T8" fmla="*/ 29 w 804"/>
                    <a:gd name="T9" fmla="*/ 7 h 911"/>
                    <a:gd name="T10" fmla="*/ 16 w 804"/>
                    <a:gd name="T11" fmla="*/ 16 h 911"/>
                    <a:gd name="T12" fmla="*/ 1 w 804"/>
                    <a:gd name="T13" fmla="*/ 40 h 911"/>
                    <a:gd name="T14" fmla="*/ 0 w 804"/>
                    <a:gd name="T15" fmla="*/ 56 h 911"/>
                    <a:gd name="T16" fmla="*/ 0 w 804"/>
                    <a:gd name="T17" fmla="*/ 855 h 911"/>
                    <a:gd name="T18" fmla="*/ 1 w 804"/>
                    <a:gd name="T19" fmla="*/ 869 h 911"/>
                    <a:gd name="T20" fmla="*/ 16 w 804"/>
                    <a:gd name="T21" fmla="*/ 895 h 911"/>
                    <a:gd name="T22" fmla="*/ 29 w 804"/>
                    <a:gd name="T23" fmla="*/ 904 h 911"/>
                    <a:gd name="T24" fmla="*/ 42 w 804"/>
                    <a:gd name="T25" fmla="*/ 910 h 911"/>
                    <a:gd name="T26" fmla="*/ 56 w 804"/>
                    <a:gd name="T27" fmla="*/ 911 h 911"/>
                    <a:gd name="T28" fmla="*/ 72 w 804"/>
                    <a:gd name="T29" fmla="*/ 910 h 911"/>
                    <a:gd name="T30" fmla="*/ 85 w 804"/>
                    <a:gd name="T31" fmla="*/ 904 h 911"/>
                    <a:gd name="T32" fmla="*/ 777 w 804"/>
                    <a:gd name="T33" fmla="*/ 504 h 911"/>
                    <a:gd name="T34" fmla="*/ 789 w 804"/>
                    <a:gd name="T35" fmla="*/ 496 h 911"/>
                    <a:gd name="T36" fmla="*/ 803 w 804"/>
                    <a:gd name="T37" fmla="*/ 470 h 911"/>
                    <a:gd name="T38" fmla="*/ 804 w 804"/>
                    <a:gd name="T39" fmla="*/ 456 h 911"/>
                    <a:gd name="T40" fmla="*/ 803 w 804"/>
                    <a:gd name="T41" fmla="*/ 440 h 911"/>
                    <a:gd name="T42" fmla="*/ 789 w 804"/>
                    <a:gd name="T43" fmla="*/ 414 h 911"/>
                    <a:gd name="T44" fmla="*/ 777 w 804"/>
                    <a:gd name="T45" fmla="*/ 405 h 9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04" h="911">
                      <a:moveTo>
                        <a:pt x="777" y="405"/>
                      </a:moveTo>
                      <a:lnTo>
                        <a:pt x="85" y="7"/>
                      </a:lnTo>
                      <a:lnTo>
                        <a:pt x="72" y="0"/>
                      </a:lnTo>
                      <a:lnTo>
                        <a:pt x="42" y="0"/>
                      </a:lnTo>
                      <a:lnTo>
                        <a:pt x="29" y="7"/>
                      </a:lnTo>
                      <a:lnTo>
                        <a:pt x="16" y="16"/>
                      </a:lnTo>
                      <a:lnTo>
                        <a:pt x="1" y="40"/>
                      </a:lnTo>
                      <a:lnTo>
                        <a:pt x="0" y="56"/>
                      </a:lnTo>
                      <a:lnTo>
                        <a:pt x="0" y="855"/>
                      </a:lnTo>
                      <a:lnTo>
                        <a:pt x="1" y="869"/>
                      </a:lnTo>
                      <a:lnTo>
                        <a:pt x="16" y="895"/>
                      </a:lnTo>
                      <a:lnTo>
                        <a:pt x="29" y="904"/>
                      </a:lnTo>
                      <a:lnTo>
                        <a:pt x="42" y="910"/>
                      </a:lnTo>
                      <a:lnTo>
                        <a:pt x="56" y="911"/>
                      </a:lnTo>
                      <a:lnTo>
                        <a:pt x="72" y="910"/>
                      </a:lnTo>
                      <a:lnTo>
                        <a:pt x="85" y="904"/>
                      </a:lnTo>
                      <a:lnTo>
                        <a:pt x="777" y="504"/>
                      </a:lnTo>
                      <a:lnTo>
                        <a:pt x="789" y="496"/>
                      </a:lnTo>
                      <a:lnTo>
                        <a:pt x="803" y="470"/>
                      </a:lnTo>
                      <a:lnTo>
                        <a:pt x="804" y="456"/>
                      </a:lnTo>
                      <a:lnTo>
                        <a:pt x="803" y="440"/>
                      </a:lnTo>
                      <a:lnTo>
                        <a:pt x="789" y="414"/>
                      </a:lnTo>
                      <a:lnTo>
                        <a:pt x="777" y="405"/>
                      </a:lnTo>
                      <a:close/>
                    </a:path>
                  </a:pathLst>
                </a:custGeom>
                <a:solidFill>
                  <a:srgbClr val="FFCCCC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4" name="Freeform 10"/>
                <p:cNvSpPr>
                  <a:spLocks/>
                </p:cNvSpPr>
                <p:nvPr/>
              </p:nvSpPr>
              <p:spPr bwMode="auto">
                <a:xfrm>
                  <a:off x="1394519" y="6375432"/>
                  <a:ext cx="128288" cy="145042"/>
                </a:xfrm>
                <a:custGeom>
                  <a:avLst/>
                  <a:gdLst>
                    <a:gd name="T0" fmla="*/ 777 w 804"/>
                    <a:gd name="T1" fmla="*/ 405 h 911"/>
                    <a:gd name="T2" fmla="*/ 85 w 804"/>
                    <a:gd name="T3" fmla="*/ 7 h 911"/>
                    <a:gd name="T4" fmla="*/ 72 w 804"/>
                    <a:gd name="T5" fmla="*/ 0 h 911"/>
                    <a:gd name="T6" fmla="*/ 42 w 804"/>
                    <a:gd name="T7" fmla="*/ 0 h 911"/>
                    <a:gd name="T8" fmla="*/ 29 w 804"/>
                    <a:gd name="T9" fmla="*/ 7 h 911"/>
                    <a:gd name="T10" fmla="*/ 16 w 804"/>
                    <a:gd name="T11" fmla="*/ 16 h 911"/>
                    <a:gd name="T12" fmla="*/ 1 w 804"/>
                    <a:gd name="T13" fmla="*/ 40 h 911"/>
                    <a:gd name="T14" fmla="*/ 0 w 804"/>
                    <a:gd name="T15" fmla="*/ 56 h 911"/>
                    <a:gd name="T16" fmla="*/ 0 w 804"/>
                    <a:gd name="T17" fmla="*/ 855 h 911"/>
                    <a:gd name="T18" fmla="*/ 1 w 804"/>
                    <a:gd name="T19" fmla="*/ 869 h 911"/>
                    <a:gd name="T20" fmla="*/ 16 w 804"/>
                    <a:gd name="T21" fmla="*/ 895 h 911"/>
                    <a:gd name="T22" fmla="*/ 29 w 804"/>
                    <a:gd name="T23" fmla="*/ 904 h 911"/>
                    <a:gd name="T24" fmla="*/ 42 w 804"/>
                    <a:gd name="T25" fmla="*/ 910 h 911"/>
                    <a:gd name="T26" fmla="*/ 56 w 804"/>
                    <a:gd name="T27" fmla="*/ 911 h 911"/>
                    <a:gd name="T28" fmla="*/ 72 w 804"/>
                    <a:gd name="T29" fmla="*/ 910 h 911"/>
                    <a:gd name="T30" fmla="*/ 85 w 804"/>
                    <a:gd name="T31" fmla="*/ 904 h 911"/>
                    <a:gd name="T32" fmla="*/ 777 w 804"/>
                    <a:gd name="T33" fmla="*/ 504 h 911"/>
                    <a:gd name="T34" fmla="*/ 789 w 804"/>
                    <a:gd name="T35" fmla="*/ 496 h 911"/>
                    <a:gd name="T36" fmla="*/ 803 w 804"/>
                    <a:gd name="T37" fmla="*/ 470 h 911"/>
                    <a:gd name="T38" fmla="*/ 804 w 804"/>
                    <a:gd name="T39" fmla="*/ 456 h 911"/>
                    <a:gd name="T40" fmla="*/ 803 w 804"/>
                    <a:gd name="T41" fmla="*/ 440 h 911"/>
                    <a:gd name="T42" fmla="*/ 789 w 804"/>
                    <a:gd name="T43" fmla="*/ 414 h 911"/>
                    <a:gd name="T44" fmla="*/ 777 w 804"/>
                    <a:gd name="T45" fmla="*/ 405 h 9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04" h="911">
                      <a:moveTo>
                        <a:pt x="777" y="405"/>
                      </a:moveTo>
                      <a:lnTo>
                        <a:pt x="85" y="7"/>
                      </a:lnTo>
                      <a:lnTo>
                        <a:pt x="72" y="0"/>
                      </a:lnTo>
                      <a:lnTo>
                        <a:pt x="42" y="0"/>
                      </a:lnTo>
                      <a:lnTo>
                        <a:pt x="29" y="7"/>
                      </a:lnTo>
                      <a:lnTo>
                        <a:pt x="16" y="16"/>
                      </a:lnTo>
                      <a:lnTo>
                        <a:pt x="1" y="40"/>
                      </a:lnTo>
                      <a:lnTo>
                        <a:pt x="0" y="56"/>
                      </a:lnTo>
                      <a:lnTo>
                        <a:pt x="0" y="855"/>
                      </a:lnTo>
                      <a:lnTo>
                        <a:pt x="1" y="869"/>
                      </a:lnTo>
                      <a:lnTo>
                        <a:pt x="16" y="895"/>
                      </a:lnTo>
                      <a:lnTo>
                        <a:pt x="29" y="904"/>
                      </a:lnTo>
                      <a:lnTo>
                        <a:pt x="42" y="910"/>
                      </a:lnTo>
                      <a:lnTo>
                        <a:pt x="56" y="911"/>
                      </a:lnTo>
                      <a:lnTo>
                        <a:pt x="72" y="910"/>
                      </a:lnTo>
                      <a:lnTo>
                        <a:pt x="85" y="904"/>
                      </a:lnTo>
                      <a:lnTo>
                        <a:pt x="777" y="504"/>
                      </a:lnTo>
                      <a:lnTo>
                        <a:pt x="789" y="496"/>
                      </a:lnTo>
                      <a:lnTo>
                        <a:pt x="803" y="470"/>
                      </a:lnTo>
                      <a:lnTo>
                        <a:pt x="804" y="456"/>
                      </a:lnTo>
                      <a:lnTo>
                        <a:pt x="803" y="440"/>
                      </a:lnTo>
                      <a:lnTo>
                        <a:pt x="789" y="414"/>
                      </a:lnTo>
                      <a:lnTo>
                        <a:pt x="777" y="40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5" name="모서리가 둥근 직사각형 124"/>
                <p:cNvSpPr/>
                <p:nvPr/>
              </p:nvSpPr>
              <p:spPr>
                <a:xfrm>
                  <a:off x="1316685" y="6375432"/>
                  <a:ext cx="36000" cy="14504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126" name="그룹 125"/>
                <p:cNvGrpSpPr/>
                <p:nvPr/>
              </p:nvGrpSpPr>
              <p:grpSpPr>
                <a:xfrm flipH="1">
                  <a:off x="567622" y="6375432"/>
                  <a:ext cx="208503" cy="145042"/>
                  <a:chOff x="696211" y="6375432"/>
                  <a:chExt cx="208503" cy="145042"/>
                </a:xfrm>
              </p:grpSpPr>
              <p:sp>
                <p:nvSpPr>
                  <p:cNvPr id="127" name="Freeform 10"/>
                  <p:cNvSpPr>
                    <a:spLocks/>
                  </p:cNvSpPr>
                  <p:nvPr/>
                </p:nvSpPr>
                <p:spPr bwMode="auto">
                  <a:xfrm>
                    <a:off x="776426" y="6375432"/>
                    <a:ext cx="128288" cy="145042"/>
                  </a:xfrm>
                  <a:custGeom>
                    <a:avLst/>
                    <a:gdLst>
                      <a:gd name="T0" fmla="*/ 777 w 804"/>
                      <a:gd name="T1" fmla="*/ 405 h 911"/>
                      <a:gd name="T2" fmla="*/ 85 w 804"/>
                      <a:gd name="T3" fmla="*/ 7 h 911"/>
                      <a:gd name="T4" fmla="*/ 72 w 804"/>
                      <a:gd name="T5" fmla="*/ 0 h 911"/>
                      <a:gd name="T6" fmla="*/ 42 w 804"/>
                      <a:gd name="T7" fmla="*/ 0 h 911"/>
                      <a:gd name="T8" fmla="*/ 29 w 804"/>
                      <a:gd name="T9" fmla="*/ 7 h 911"/>
                      <a:gd name="T10" fmla="*/ 16 w 804"/>
                      <a:gd name="T11" fmla="*/ 16 h 911"/>
                      <a:gd name="T12" fmla="*/ 1 w 804"/>
                      <a:gd name="T13" fmla="*/ 40 h 911"/>
                      <a:gd name="T14" fmla="*/ 0 w 804"/>
                      <a:gd name="T15" fmla="*/ 56 h 911"/>
                      <a:gd name="T16" fmla="*/ 0 w 804"/>
                      <a:gd name="T17" fmla="*/ 855 h 911"/>
                      <a:gd name="T18" fmla="*/ 1 w 804"/>
                      <a:gd name="T19" fmla="*/ 869 h 911"/>
                      <a:gd name="T20" fmla="*/ 16 w 804"/>
                      <a:gd name="T21" fmla="*/ 895 h 911"/>
                      <a:gd name="T22" fmla="*/ 29 w 804"/>
                      <a:gd name="T23" fmla="*/ 904 h 911"/>
                      <a:gd name="T24" fmla="*/ 42 w 804"/>
                      <a:gd name="T25" fmla="*/ 910 h 911"/>
                      <a:gd name="T26" fmla="*/ 56 w 804"/>
                      <a:gd name="T27" fmla="*/ 911 h 911"/>
                      <a:gd name="T28" fmla="*/ 72 w 804"/>
                      <a:gd name="T29" fmla="*/ 910 h 911"/>
                      <a:gd name="T30" fmla="*/ 85 w 804"/>
                      <a:gd name="T31" fmla="*/ 904 h 911"/>
                      <a:gd name="T32" fmla="*/ 777 w 804"/>
                      <a:gd name="T33" fmla="*/ 504 h 911"/>
                      <a:gd name="T34" fmla="*/ 789 w 804"/>
                      <a:gd name="T35" fmla="*/ 496 h 911"/>
                      <a:gd name="T36" fmla="*/ 803 w 804"/>
                      <a:gd name="T37" fmla="*/ 470 h 911"/>
                      <a:gd name="T38" fmla="*/ 804 w 804"/>
                      <a:gd name="T39" fmla="*/ 456 h 911"/>
                      <a:gd name="T40" fmla="*/ 803 w 804"/>
                      <a:gd name="T41" fmla="*/ 440 h 911"/>
                      <a:gd name="T42" fmla="*/ 789 w 804"/>
                      <a:gd name="T43" fmla="*/ 414 h 911"/>
                      <a:gd name="T44" fmla="*/ 777 w 804"/>
                      <a:gd name="T45" fmla="*/ 405 h 9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</a:cxnLst>
                    <a:rect l="0" t="0" r="r" b="b"/>
                    <a:pathLst>
                      <a:path w="804" h="911">
                        <a:moveTo>
                          <a:pt x="777" y="405"/>
                        </a:moveTo>
                        <a:lnTo>
                          <a:pt x="85" y="7"/>
                        </a:lnTo>
                        <a:lnTo>
                          <a:pt x="72" y="0"/>
                        </a:lnTo>
                        <a:lnTo>
                          <a:pt x="42" y="0"/>
                        </a:lnTo>
                        <a:lnTo>
                          <a:pt x="29" y="7"/>
                        </a:lnTo>
                        <a:lnTo>
                          <a:pt x="16" y="16"/>
                        </a:lnTo>
                        <a:lnTo>
                          <a:pt x="1" y="40"/>
                        </a:lnTo>
                        <a:lnTo>
                          <a:pt x="0" y="56"/>
                        </a:lnTo>
                        <a:lnTo>
                          <a:pt x="0" y="855"/>
                        </a:lnTo>
                        <a:lnTo>
                          <a:pt x="1" y="869"/>
                        </a:lnTo>
                        <a:lnTo>
                          <a:pt x="16" y="895"/>
                        </a:lnTo>
                        <a:lnTo>
                          <a:pt x="29" y="904"/>
                        </a:lnTo>
                        <a:lnTo>
                          <a:pt x="42" y="910"/>
                        </a:lnTo>
                        <a:lnTo>
                          <a:pt x="56" y="911"/>
                        </a:lnTo>
                        <a:lnTo>
                          <a:pt x="72" y="910"/>
                        </a:lnTo>
                        <a:lnTo>
                          <a:pt x="85" y="904"/>
                        </a:lnTo>
                        <a:lnTo>
                          <a:pt x="777" y="504"/>
                        </a:lnTo>
                        <a:lnTo>
                          <a:pt x="789" y="496"/>
                        </a:lnTo>
                        <a:lnTo>
                          <a:pt x="803" y="470"/>
                        </a:lnTo>
                        <a:lnTo>
                          <a:pt x="804" y="456"/>
                        </a:lnTo>
                        <a:lnTo>
                          <a:pt x="803" y="440"/>
                        </a:lnTo>
                        <a:lnTo>
                          <a:pt x="789" y="414"/>
                        </a:lnTo>
                        <a:lnTo>
                          <a:pt x="777" y="405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12700">
                    <a:solidFill>
                      <a:schemeClr val="bg2">
                        <a:lumMod val="50000"/>
                      </a:schemeClr>
                    </a:solidFill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128" name="모서리가 둥근 직사각형 127"/>
                  <p:cNvSpPr/>
                  <p:nvPr/>
                </p:nvSpPr>
                <p:spPr>
                  <a:xfrm>
                    <a:off x="696211" y="6375432"/>
                    <a:ext cx="36000" cy="145042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 w="12700">
                    <a:solidFill>
                      <a:schemeClr val="bg2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  <p:sp>
            <p:nvSpPr>
              <p:cNvPr id="121" name="직사각형 120"/>
              <p:cNvSpPr/>
              <p:nvPr/>
            </p:nvSpPr>
            <p:spPr>
              <a:xfrm>
                <a:off x="321277" y="698825"/>
                <a:ext cx="11552822" cy="6159175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17" name="타원 116"/>
            <p:cNvSpPr/>
            <p:nvPr/>
          </p:nvSpPr>
          <p:spPr>
            <a:xfrm>
              <a:off x="10743673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8" name="타원 117"/>
            <p:cNvSpPr/>
            <p:nvPr/>
          </p:nvSpPr>
          <p:spPr>
            <a:xfrm>
              <a:off x="11045008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9" name="타원 118"/>
            <p:cNvSpPr/>
            <p:nvPr/>
          </p:nvSpPr>
          <p:spPr>
            <a:xfrm>
              <a:off x="11346343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14" name="TextBox 113"/>
          <p:cNvSpPr txBox="1"/>
          <p:nvPr/>
        </p:nvSpPr>
        <p:spPr>
          <a:xfrm>
            <a:off x="9000805" y="3269852"/>
            <a:ext cx="104582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>
                <a:solidFill>
                  <a:prstClr val="white"/>
                </a:solidFill>
              </a:rPr>
              <a:t>Check</a:t>
            </a:r>
          </a:p>
          <a:p>
            <a:pPr algn="ctr"/>
            <a:r>
              <a:rPr lang="en-US" altLang="ko-KR" sz="1050" b="1" dirty="0">
                <a:solidFill>
                  <a:prstClr val="white"/>
                </a:solidFill>
              </a:rPr>
              <a:t>point</a:t>
            </a:r>
            <a:endParaRPr lang="ko-KR" altLang="en-US" sz="1050" b="1" dirty="0">
              <a:solidFill>
                <a:prstClr val="white"/>
              </a:solidFill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8B560BBE-AA23-154E-9CAD-868EC35B00D4}"/>
              </a:ext>
            </a:extLst>
          </p:cNvPr>
          <p:cNvSpPr/>
          <p:nvPr/>
        </p:nvSpPr>
        <p:spPr>
          <a:xfrm>
            <a:off x="868480" y="225477"/>
            <a:ext cx="5456119" cy="46166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atinLnBrk="0">
              <a:defRPr/>
            </a:pPr>
            <a:r>
              <a:rPr lang="ko-KR" altLang="en-US" sz="2400" b="1" kern="0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공지사항</a:t>
            </a:r>
            <a:r>
              <a:rPr lang="en-US" altLang="ko-KR" sz="2400" b="1" kern="0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-2</a:t>
            </a: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55327A72-3536-954C-B189-DEA77A8605B6}"/>
              </a:ext>
            </a:extLst>
          </p:cNvPr>
          <p:cNvSpPr/>
          <p:nvPr/>
        </p:nvSpPr>
        <p:spPr>
          <a:xfrm>
            <a:off x="1839046" y="6290842"/>
            <a:ext cx="1110566" cy="155490"/>
          </a:xfrm>
          <a:prstGeom prst="roundRect">
            <a:avLst>
              <a:gd name="adj" fmla="val 50000"/>
            </a:avLst>
          </a:prstGeom>
          <a:solidFill>
            <a:srgbClr val="FFCC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1824343" y="6301290"/>
            <a:ext cx="9504000" cy="145272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액자 1">
            <a:extLst>
              <a:ext uri="{FF2B5EF4-FFF2-40B4-BE49-F238E27FC236}">
                <a16:creationId xmlns:a16="http://schemas.microsoft.com/office/drawing/2014/main" id="{356FF490-67C4-304E-9273-8B0D96EAD748}"/>
              </a:ext>
            </a:extLst>
          </p:cNvPr>
          <p:cNvSpPr/>
          <p:nvPr/>
        </p:nvSpPr>
        <p:spPr>
          <a:xfrm>
            <a:off x="2171137" y="1205466"/>
            <a:ext cx="3475902" cy="4684385"/>
          </a:xfrm>
          <a:prstGeom prst="frame">
            <a:avLst>
              <a:gd name="adj1" fmla="val 247"/>
            </a:avLst>
          </a:prstGeom>
          <a:solidFill>
            <a:srgbClr val="5B59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9E038CE-2AFF-6444-B4C2-EEEE03A8A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C9E81E-876D-EF43-881F-B77069B55721}"/>
              </a:ext>
            </a:extLst>
          </p:cNvPr>
          <p:cNvSpPr txBox="1"/>
          <p:nvPr/>
        </p:nvSpPr>
        <p:spPr>
          <a:xfrm>
            <a:off x="6095999" y="2670138"/>
            <a:ext cx="4947320" cy="15177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공지사항 목록 표시</a:t>
            </a:r>
            <a:endParaRPr kumimoji="1" lang="en-US" altLang="ko-KR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(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확인하려는 공지사항 클릭 시 </a:t>
            </a:r>
            <a:endParaRPr kumimoji="1" lang="en-US" altLang="ko-KR" sz="1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아코디언 메뉴 형식으로 </a:t>
            </a:r>
            <a:endParaRPr kumimoji="1" lang="en-US" altLang="ko-KR" sz="1500" b="1" dirty="0">
              <a:solidFill>
                <a:srgbClr val="FD819E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공지사항 내용 보여짐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)</a:t>
            </a:r>
          </a:p>
        </p:txBody>
      </p:sp>
      <p:pic>
        <p:nvPicPr>
          <p:cNvPr id="27" name="그래픽 26" descr="줄 화살표: 일자형">
            <a:extLst>
              <a:ext uri="{FF2B5EF4-FFF2-40B4-BE49-F238E27FC236}">
                <a16:creationId xmlns:a16="http://schemas.microsoft.com/office/drawing/2014/main" id="{0055EDEC-C8F9-274E-8527-4C2B9B475F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40273" y="1263539"/>
            <a:ext cx="226268" cy="226268"/>
          </a:xfrm>
          <a:prstGeom prst="rect">
            <a:avLst/>
          </a:prstGeom>
        </p:spPr>
      </p:pic>
      <p:pic>
        <p:nvPicPr>
          <p:cNvPr id="28" name="그래픽 27" descr="집">
            <a:extLst>
              <a:ext uri="{FF2B5EF4-FFF2-40B4-BE49-F238E27FC236}">
                <a16:creationId xmlns:a16="http://schemas.microsoft.com/office/drawing/2014/main" id="{59CFF052-B20C-8B46-B79F-1CC787C65F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78573" y="1251182"/>
            <a:ext cx="226268" cy="226268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041D903A-5977-CD41-B9BF-85B2CC0F1CC0}"/>
              </a:ext>
            </a:extLst>
          </p:cNvPr>
          <p:cNvSpPr txBox="1"/>
          <p:nvPr/>
        </p:nvSpPr>
        <p:spPr>
          <a:xfrm>
            <a:off x="3373077" y="1330267"/>
            <a:ext cx="1075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공지사항</a:t>
            </a:r>
            <a:endParaRPr kumimoji="1" lang="ko-Kore-KR" altLang="en-US" b="1" dirty="0">
              <a:solidFill>
                <a:srgbClr val="5B595A"/>
              </a:solidFill>
              <a:latin typeface="Gmarket Sans TTF" panose="02000000000000000000" pitchFamily="2" charset="-128"/>
              <a:ea typeface="Gmarket Sans TTF" panose="02000000000000000000" pitchFamily="2" charset="-128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32154C09-19C8-9D41-9FDB-2FF92D391C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9414128"/>
              </p:ext>
            </p:extLst>
          </p:nvPr>
        </p:nvGraphicFramePr>
        <p:xfrm>
          <a:off x="2198075" y="1783700"/>
          <a:ext cx="3406766" cy="4079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06766">
                  <a:extLst>
                    <a:ext uri="{9D8B030D-6E8A-4147-A177-3AD203B41FA5}">
                      <a16:colId xmlns:a16="http://schemas.microsoft.com/office/drawing/2014/main" val="25801775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ko-Kore-KR" altLang="en-US" sz="1500" b="0" i="0" dirty="0"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91547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500" b="1" i="0" dirty="0">
                          <a:solidFill>
                            <a:srgbClr val="FD819E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(</a:t>
                      </a:r>
                      <a:r>
                        <a:rPr lang="ko-KR" altLang="en-US" sz="1500" b="1" i="0" dirty="0">
                          <a:solidFill>
                            <a:srgbClr val="FD819E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중요</a:t>
                      </a:r>
                      <a:r>
                        <a:rPr lang="en-US" altLang="ko-KR" sz="1500" b="1" i="0" dirty="0">
                          <a:solidFill>
                            <a:srgbClr val="FD819E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)</a:t>
                      </a:r>
                      <a:r>
                        <a:rPr lang="ko-KR" altLang="en-US" sz="1500" b="1" i="0" dirty="0">
                          <a:solidFill>
                            <a:srgbClr val="FD819E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 음표 데이터 업데이트</a:t>
                      </a:r>
                      <a:endParaRPr lang="ko-Kore-KR" altLang="en-US" sz="1500" b="1" i="0" dirty="0">
                        <a:solidFill>
                          <a:srgbClr val="FD819E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029907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500" b="1" i="0" dirty="0">
                          <a:solidFill>
                            <a:srgbClr val="FD819E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(</a:t>
                      </a:r>
                      <a:r>
                        <a:rPr lang="ko-KR" altLang="en-US" sz="1500" b="1" i="0" dirty="0">
                          <a:solidFill>
                            <a:srgbClr val="FD819E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중요</a:t>
                      </a:r>
                      <a:r>
                        <a:rPr lang="en-US" altLang="ko-KR" sz="1500" b="1" i="0" dirty="0">
                          <a:solidFill>
                            <a:srgbClr val="FD819E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)</a:t>
                      </a:r>
                      <a:r>
                        <a:rPr lang="ko-KR" altLang="en-US" sz="1500" b="1" i="0" dirty="0">
                          <a:solidFill>
                            <a:srgbClr val="FD819E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 중요 공지사항</a:t>
                      </a:r>
                      <a:endParaRPr lang="ko-Kore-KR" altLang="en-US" sz="1500" b="1" i="0" dirty="0">
                        <a:solidFill>
                          <a:srgbClr val="FD819E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96674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ko-Kore-KR" altLang="en-US" sz="15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공지사항</a:t>
                      </a:r>
                      <a:r>
                        <a:rPr lang="ko-KR" altLang="en-US" sz="15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 </a:t>
                      </a:r>
                      <a:r>
                        <a:rPr lang="en-US" altLang="ko-KR" sz="15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1</a:t>
                      </a:r>
                      <a:endParaRPr lang="ko-Kore-KR" altLang="en-US" sz="15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351437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ko-Kore-KR" altLang="en-US" sz="15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공지사항</a:t>
                      </a:r>
                      <a:r>
                        <a:rPr lang="ko-KR" altLang="en-US" sz="15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 </a:t>
                      </a:r>
                      <a:r>
                        <a:rPr lang="en-US" altLang="ko-Kore-KR" sz="15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2</a:t>
                      </a:r>
                      <a:endParaRPr lang="ko-Kore-KR" altLang="en-US" sz="15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CD">
                        <a:alpha val="2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0765552"/>
                  </a:ext>
                </a:extLst>
              </a:tr>
              <a:tr h="1483360">
                <a:tc>
                  <a:txBody>
                    <a:bodyPr/>
                    <a:lstStyle/>
                    <a:p>
                      <a:r>
                        <a:rPr lang="ko-Kore-KR" altLang="en-US" sz="10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제목</a:t>
                      </a:r>
                      <a:r>
                        <a:rPr lang="ko-KR" altLang="en-US" sz="10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 </a:t>
                      </a:r>
                      <a:r>
                        <a:rPr lang="en-US" altLang="ko-KR" sz="10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:</a:t>
                      </a:r>
                      <a:r>
                        <a:rPr lang="ko-KR" altLang="en-US" sz="10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 </a:t>
                      </a:r>
                      <a:r>
                        <a:rPr lang="ko-Kore-KR" altLang="en-US" sz="10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공지사항</a:t>
                      </a:r>
                      <a:r>
                        <a:rPr lang="ko-KR" altLang="en-US" sz="10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 </a:t>
                      </a:r>
                      <a:r>
                        <a:rPr lang="en-US" altLang="ko-KR" sz="10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2</a:t>
                      </a:r>
                    </a:p>
                    <a:p>
                      <a:r>
                        <a:rPr lang="ko-KR" altLang="en-US" sz="10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날짜 </a:t>
                      </a:r>
                      <a:r>
                        <a:rPr lang="en-US" altLang="ko-KR" sz="10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:</a:t>
                      </a:r>
                      <a:r>
                        <a:rPr lang="ko-KR" altLang="en-US" sz="10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 </a:t>
                      </a:r>
                      <a:r>
                        <a:rPr lang="en-US" altLang="ko-KR" sz="10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20.03.21</a:t>
                      </a:r>
                    </a:p>
                    <a:p>
                      <a:r>
                        <a:rPr lang="ko-KR" altLang="en-US" sz="10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시간 </a:t>
                      </a:r>
                      <a:r>
                        <a:rPr lang="en-US" altLang="ko-KR" sz="10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:</a:t>
                      </a:r>
                      <a:r>
                        <a:rPr lang="ko-KR" altLang="en-US" sz="10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 </a:t>
                      </a:r>
                      <a:r>
                        <a:rPr lang="en-US" altLang="ko-KR" sz="10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07:13:00</a:t>
                      </a:r>
                    </a:p>
                    <a:p>
                      <a:endParaRPr lang="en-US" altLang="ko-Kore-KR" sz="15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  <a:p>
                      <a:r>
                        <a:rPr lang="ko-KR" altLang="en-US" sz="10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공지사항 내용 공지사항 내용</a:t>
                      </a:r>
                      <a:endParaRPr lang="en-US" altLang="ko-KR" sz="10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  <a:p>
                      <a:r>
                        <a:rPr lang="ko-KR" altLang="en-US" sz="10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공지사항 내용 공지사항 내용</a:t>
                      </a:r>
                      <a:endParaRPr lang="en-US" altLang="ko-KR" sz="10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  <a:p>
                      <a:r>
                        <a:rPr lang="ko-KR" altLang="en-US" sz="10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공지사항 내용 공지사항 내용</a:t>
                      </a:r>
                      <a:endParaRPr lang="en-US" altLang="ko-Kore-KR" sz="10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  <a:p>
                      <a:endParaRPr lang="ko-Kore-KR" altLang="en-US" sz="15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478331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ko-Kore-KR" altLang="en-US" sz="15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공지사항</a:t>
                      </a:r>
                      <a:r>
                        <a:rPr lang="ko-KR" altLang="en-US" sz="15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 </a:t>
                      </a:r>
                      <a:r>
                        <a:rPr lang="en-US" altLang="ko-KR" sz="15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3</a:t>
                      </a:r>
                      <a:endParaRPr lang="ko-Kore-KR" altLang="en-US" sz="15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384645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ko-Kore-KR" altLang="en-US" sz="15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공지사항</a:t>
                      </a:r>
                      <a:r>
                        <a:rPr lang="ko-KR" altLang="en-US" sz="15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 </a:t>
                      </a:r>
                      <a:r>
                        <a:rPr lang="en-US" altLang="ko-KR" sz="15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4</a:t>
                      </a:r>
                      <a:endParaRPr lang="ko-Kore-KR" altLang="en-US" sz="15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905547728"/>
                  </a:ext>
                </a:extLst>
              </a:tr>
            </a:tbl>
          </a:graphicData>
        </a:graphic>
      </p:graphicFrame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380D27F3-70D0-EE46-AC27-8BDD9ED0BA36}"/>
              </a:ext>
            </a:extLst>
          </p:cNvPr>
          <p:cNvSpPr/>
          <p:nvPr/>
        </p:nvSpPr>
        <p:spPr>
          <a:xfrm>
            <a:off x="5484658" y="2227367"/>
            <a:ext cx="105441" cy="688829"/>
          </a:xfrm>
          <a:prstGeom prst="roundRect">
            <a:avLst>
              <a:gd name="adj" fmla="val 45625"/>
            </a:avLst>
          </a:prstGeom>
          <a:solidFill>
            <a:srgbClr val="A5A6A7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337426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그룹 114"/>
          <p:cNvGrpSpPr/>
          <p:nvPr/>
        </p:nvGrpSpPr>
        <p:grpSpPr>
          <a:xfrm>
            <a:off x="319588" y="158825"/>
            <a:ext cx="11552822" cy="6699175"/>
            <a:chOff x="321277" y="158825"/>
            <a:chExt cx="11552822" cy="6699175"/>
          </a:xfrm>
        </p:grpSpPr>
        <p:grpSp>
          <p:nvGrpSpPr>
            <p:cNvPr id="116" name="그룹 115"/>
            <p:cNvGrpSpPr/>
            <p:nvPr/>
          </p:nvGrpSpPr>
          <p:grpSpPr>
            <a:xfrm>
              <a:off x="321277" y="158825"/>
              <a:ext cx="11552822" cy="6699175"/>
              <a:chOff x="321277" y="158825"/>
              <a:chExt cx="11552822" cy="6699175"/>
            </a:xfrm>
          </p:grpSpPr>
          <p:sp>
            <p:nvSpPr>
              <p:cNvPr id="120" name="양쪽 모서리가 둥근 사각형 119"/>
              <p:cNvSpPr/>
              <p:nvPr/>
            </p:nvSpPr>
            <p:spPr>
              <a:xfrm>
                <a:off x="321277" y="158825"/>
                <a:ext cx="11552822" cy="540000"/>
              </a:xfrm>
              <a:prstGeom prst="round2SameRect">
                <a:avLst>
                  <a:gd name="adj1" fmla="val 30688"/>
                  <a:gd name="adj2" fmla="val 0"/>
                </a:avLst>
              </a:prstGeom>
              <a:solidFill>
                <a:srgbClr val="FFCCCC"/>
              </a:solidFill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22" name="그룹 121"/>
              <p:cNvGrpSpPr/>
              <p:nvPr/>
            </p:nvGrpSpPr>
            <p:grpSpPr>
              <a:xfrm>
                <a:off x="567622" y="6301290"/>
                <a:ext cx="955185" cy="145042"/>
                <a:chOff x="567622" y="6375432"/>
                <a:chExt cx="955185" cy="145042"/>
              </a:xfrm>
            </p:grpSpPr>
            <p:sp>
              <p:nvSpPr>
                <p:cNvPr id="123" name="Freeform 10"/>
                <p:cNvSpPr>
                  <a:spLocks/>
                </p:cNvSpPr>
                <p:nvPr/>
              </p:nvSpPr>
              <p:spPr bwMode="auto">
                <a:xfrm>
                  <a:off x="1000116" y="6375432"/>
                  <a:ext cx="128288" cy="145042"/>
                </a:xfrm>
                <a:custGeom>
                  <a:avLst/>
                  <a:gdLst>
                    <a:gd name="T0" fmla="*/ 777 w 804"/>
                    <a:gd name="T1" fmla="*/ 405 h 911"/>
                    <a:gd name="T2" fmla="*/ 85 w 804"/>
                    <a:gd name="T3" fmla="*/ 7 h 911"/>
                    <a:gd name="T4" fmla="*/ 72 w 804"/>
                    <a:gd name="T5" fmla="*/ 0 h 911"/>
                    <a:gd name="T6" fmla="*/ 42 w 804"/>
                    <a:gd name="T7" fmla="*/ 0 h 911"/>
                    <a:gd name="T8" fmla="*/ 29 w 804"/>
                    <a:gd name="T9" fmla="*/ 7 h 911"/>
                    <a:gd name="T10" fmla="*/ 16 w 804"/>
                    <a:gd name="T11" fmla="*/ 16 h 911"/>
                    <a:gd name="T12" fmla="*/ 1 w 804"/>
                    <a:gd name="T13" fmla="*/ 40 h 911"/>
                    <a:gd name="T14" fmla="*/ 0 w 804"/>
                    <a:gd name="T15" fmla="*/ 56 h 911"/>
                    <a:gd name="T16" fmla="*/ 0 w 804"/>
                    <a:gd name="T17" fmla="*/ 855 h 911"/>
                    <a:gd name="T18" fmla="*/ 1 w 804"/>
                    <a:gd name="T19" fmla="*/ 869 h 911"/>
                    <a:gd name="T20" fmla="*/ 16 w 804"/>
                    <a:gd name="T21" fmla="*/ 895 h 911"/>
                    <a:gd name="T22" fmla="*/ 29 w 804"/>
                    <a:gd name="T23" fmla="*/ 904 h 911"/>
                    <a:gd name="T24" fmla="*/ 42 w 804"/>
                    <a:gd name="T25" fmla="*/ 910 h 911"/>
                    <a:gd name="T26" fmla="*/ 56 w 804"/>
                    <a:gd name="T27" fmla="*/ 911 h 911"/>
                    <a:gd name="T28" fmla="*/ 72 w 804"/>
                    <a:gd name="T29" fmla="*/ 910 h 911"/>
                    <a:gd name="T30" fmla="*/ 85 w 804"/>
                    <a:gd name="T31" fmla="*/ 904 h 911"/>
                    <a:gd name="T32" fmla="*/ 777 w 804"/>
                    <a:gd name="T33" fmla="*/ 504 h 911"/>
                    <a:gd name="T34" fmla="*/ 789 w 804"/>
                    <a:gd name="T35" fmla="*/ 496 h 911"/>
                    <a:gd name="T36" fmla="*/ 803 w 804"/>
                    <a:gd name="T37" fmla="*/ 470 h 911"/>
                    <a:gd name="T38" fmla="*/ 804 w 804"/>
                    <a:gd name="T39" fmla="*/ 456 h 911"/>
                    <a:gd name="T40" fmla="*/ 803 w 804"/>
                    <a:gd name="T41" fmla="*/ 440 h 911"/>
                    <a:gd name="T42" fmla="*/ 789 w 804"/>
                    <a:gd name="T43" fmla="*/ 414 h 911"/>
                    <a:gd name="T44" fmla="*/ 777 w 804"/>
                    <a:gd name="T45" fmla="*/ 405 h 9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04" h="911">
                      <a:moveTo>
                        <a:pt x="777" y="405"/>
                      </a:moveTo>
                      <a:lnTo>
                        <a:pt x="85" y="7"/>
                      </a:lnTo>
                      <a:lnTo>
                        <a:pt x="72" y="0"/>
                      </a:lnTo>
                      <a:lnTo>
                        <a:pt x="42" y="0"/>
                      </a:lnTo>
                      <a:lnTo>
                        <a:pt x="29" y="7"/>
                      </a:lnTo>
                      <a:lnTo>
                        <a:pt x="16" y="16"/>
                      </a:lnTo>
                      <a:lnTo>
                        <a:pt x="1" y="40"/>
                      </a:lnTo>
                      <a:lnTo>
                        <a:pt x="0" y="56"/>
                      </a:lnTo>
                      <a:lnTo>
                        <a:pt x="0" y="855"/>
                      </a:lnTo>
                      <a:lnTo>
                        <a:pt x="1" y="869"/>
                      </a:lnTo>
                      <a:lnTo>
                        <a:pt x="16" y="895"/>
                      </a:lnTo>
                      <a:lnTo>
                        <a:pt x="29" y="904"/>
                      </a:lnTo>
                      <a:lnTo>
                        <a:pt x="42" y="910"/>
                      </a:lnTo>
                      <a:lnTo>
                        <a:pt x="56" y="911"/>
                      </a:lnTo>
                      <a:lnTo>
                        <a:pt x="72" y="910"/>
                      </a:lnTo>
                      <a:lnTo>
                        <a:pt x="85" y="904"/>
                      </a:lnTo>
                      <a:lnTo>
                        <a:pt x="777" y="504"/>
                      </a:lnTo>
                      <a:lnTo>
                        <a:pt x="789" y="496"/>
                      </a:lnTo>
                      <a:lnTo>
                        <a:pt x="803" y="470"/>
                      </a:lnTo>
                      <a:lnTo>
                        <a:pt x="804" y="456"/>
                      </a:lnTo>
                      <a:lnTo>
                        <a:pt x="803" y="440"/>
                      </a:lnTo>
                      <a:lnTo>
                        <a:pt x="789" y="414"/>
                      </a:lnTo>
                      <a:lnTo>
                        <a:pt x="777" y="405"/>
                      </a:lnTo>
                      <a:close/>
                    </a:path>
                  </a:pathLst>
                </a:custGeom>
                <a:solidFill>
                  <a:srgbClr val="FFCCCC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4" name="Freeform 10"/>
                <p:cNvSpPr>
                  <a:spLocks/>
                </p:cNvSpPr>
                <p:nvPr/>
              </p:nvSpPr>
              <p:spPr bwMode="auto">
                <a:xfrm>
                  <a:off x="1394519" y="6375432"/>
                  <a:ext cx="128288" cy="145042"/>
                </a:xfrm>
                <a:custGeom>
                  <a:avLst/>
                  <a:gdLst>
                    <a:gd name="T0" fmla="*/ 777 w 804"/>
                    <a:gd name="T1" fmla="*/ 405 h 911"/>
                    <a:gd name="T2" fmla="*/ 85 w 804"/>
                    <a:gd name="T3" fmla="*/ 7 h 911"/>
                    <a:gd name="T4" fmla="*/ 72 w 804"/>
                    <a:gd name="T5" fmla="*/ 0 h 911"/>
                    <a:gd name="T6" fmla="*/ 42 w 804"/>
                    <a:gd name="T7" fmla="*/ 0 h 911"/>
                    <a:gd name="T8" fmla="*/ 29 w 804"/>
                    <a:gd name="T9" fmla="*/ 7 h 911"/>
                    <a:gd name="T10" fmla="*/ 16 w 804"/>
                    <a:gd name="T11" fmla="*/ 16 h 911"/>
                    <a:gd name="T12" fmla="*/ 1 w 804"/>
                    <a:gd name="T13" fmla="*/ 40 h 911"/>
                    <a:gd name="T14" fmla="*/ 0 w 804"/>
                    <a:gd name="T15" fmla="*/ 56 h 911"/>
                    <a:gd name="T16" fmla="*/ 0 w 804"/>
                    <a:gd name="T17" fmla="*/ 855 h 911"/>
                    <a:gd name="T18" fmla="*/ 1 w 804"/>
                    <a:gd name="T19" fmla="*/ 869 h 911"/>
                    <a:gd name="T20" fmla="*/ 16 w 804"/>
                    <a:gd name="T21" fmla="*/ 895 h 911"/>
                    <a:gd name="T22" fmla="*/ 29 w 804"/>
                    <a:gd name="T23" fmla="*/ 904 h 911"/>
                    <a:gd name="T24" fmla="*/ 42 w 804"/>
                    <a:gd name="T25" fmla="*/ 910 h 911"/>
                    <a:gd name="T26" fmla="*/ 56 w 804"/>
                    <a:gd name="T27" fmla="*/ 911 h 911"/>
                    <a:gd name="T28" fmla="*/ 72 w 804"/>
                    <a:gd name="T29" fmla="*/ 910 h 911"/>
                    <a:gd name="T30" fmla="*/ 85 w 804"/>
                    <a:gd name="T31" fmla="*/ 904 h 911"/>
                    <a:gd name="T32" fmla="*/ 777 w 804"/>
                    <a:gd name="T33" fmla="*/ 504 h 911"/>
                    <a:gd name="T34" fmla="*/ 789 w 804"/>
                    <a:gd name="T35" fmla="*/ 496 h 911"/>
                    <a:gd name="T36" fmla="*/ 803 w 804"/>
                    <a:gd name="T37" fmla="*/ 470 h 911"/>
                    <a:gd name="T38" fmla="*/ 804 w 804"/>
                    <a:gd name="T39" fmla="*/ 456 h 911"/>
                    <a:gd name="T40" fmla="*/ 803 w 804"/>
                    <a:gd name="T41" fmla="*/ 440 h 911"/>
                    <a:gd name="T42" fmla="*/ 789 w 804"/>
                    <a:gd name="T43" fmla="*/ 414 h 911"/>
                    <a:gd name="T44" fmla="*/ 777 w 804"/>
                    <a:gd name="T45" fmla="*/ 405 h 9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04" h="911">
                      <a:moveTo>
                        <a:pt x="777" y="405"/>
                      </a:moveTo>
                      <a:lnTo>
                        <a:pt x="85" y="7"/>
                      </a:lnTo>
                      <a:lnTo>
                        <a:pt x="72" y="0"/>
                      </a:lnTo>
                      <a:lnTo>
                        <a:pt x="42" y="0"/>
                      </a:lnTo>
                      <a:lnTo>
                        <a:pt x="29" y="7"/>
                      </a:lnTo>
                      <a:lnTo>
                        <a:pt x="16" y="16"/>
                      </a:lnTo>
                      <a:lnTo>
                        <a:pt x="1" y="40"/>
                      </a:lnTo>
                      <a:lnTo>
                        <a:pt x="0" y="56"/>
                      </a:lnTo>
                      <a:lnTo>
                        <a:pt x="0" y="855"/>
                      </a:lnTo>
                      <a:lnTo>
                        <a:pt x="1" y="869"/>
                      </a:lnTo>
                      <a:lnTo>
                        <a:pt x="16" y="895"/>
                      </a:lnTo>
                      <a:lnTo>
                        <a:pt x="29" y="904"/>
                      </a:lnTo>
                      <a:lnTo>
                        <a:pt x="42" y="910"/>
                      </a:lnTo>
                      <a:lnTo>
                        <a:pt x="56" y="911"/>
                      </a:lnTo>
                      <a:lnTo>
                        <a:pt x="72" y="910"/>
                      </a:lnTo>
                      <a:lnTo>
                        <a:pt x="85" y="904"/>
                      </a:lnTo>
                      <a:lnTo>
                        <a:pt x="777" y="504"/>
                      </a:lnTo>
                      <a:lnTo>
                        <a:pt x="789" y="496"/>
                      </a:lnTo>
                      <a:lnTo>
                        <a:pt x="803" y="470"/>
                      </a:lnTo>
                      <a:lnTo>
                        <a:pt x="804" y="456"/>
                      </a:lnTo>
                      <a:lnTo>
                        <a:pt x="803" y="440"/>
                      </a:lnTo>
                      <a:lnTo>
                        <a:pt x="789" y="414"/>
                      </a:lnTo>
                      <a:lnTo>
                        <a:pt x="777" y="40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5" name="모서리가 둥근 직사각형 124"/>
                <p:cNvSpPr/>
                <p:nvPr/>
              </p:nvSpPr>
              <p:spPr>
                <a:xfrm>
                  <a:off x="1316685" y="6375432"/>
                  <a:ext cx="36000" cy="14504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126" name="그룹 125"/>
                <p:cNvGrpSpPr/>
                <p:nvPr/>
              </p:nvGrpSpPr>
              <p:grpSpPr>
                <a:xfrm flipH="1">
                  <a:off x="567622" y="6375432"/>
                  <a:ext cx="208503" cy="145042"/>
                  <a:chOff x="696211" y="6375432"/>
                  <a:chExt cx="208503" cy="145042"/>
                </a:xfrm>
              </p:grpSpPr>
              <p:sp>
                <p:nvSpPr>
                  <p:cNvPr id="127" name="Freeform 10"/>
                  <p:cNvSpPr>
                    <a:spLocks/>
                  </p:cNvSpPr>
                  <p:nvPr/>
                </p:nvSpPr>
                <p:spPr bwMode="auto">
                  <a:xfrm>
                    <a:off x="776426" y="6375432"/>
                    <a:ext cx="128288" cy="145042"/>
                  </a:xfrm>
                  <a:custGeom>
                    <a:avLst/>
                    <a:gdLst>
                      <a:gd name="T0" fmla="*/ 777 w 804"/>
                      <a:gd name="T1" fmla="*/ 405 h 911"/>
                      <a:gd name="T2" fmla="*/ 85 w 804"/>
                      <a:gd name="T3" fmla="*/ 7 h 911"/>
                      <a:gd name="T4" fmla="*/ 72 w 804"/>
                      <a:gd name="T5" fmla="*/ 0 h 911"/>
                      <a:gd name="T6" fmla="*/ 42 w 804"/>
                      <a:gd name="T7" fmla="*/ 0 h 911"/>
                      <a:gd name="T8" fmla="*/ 29 w 804"/>
                      <a:gd name="T9" fmla="*/ 7 h 911"/>
                      <a:gd name="T10" fmla="*/ 16 w 804"/>
                      <a:gd name="T11" fmla="*/ 16 h 911"/>
                      <a:gd name="T12" fmla="*/ 1 w 804"/>
                      <a:gd name="T13" fmla="*/ 40 h 911"/>
                      <a:gd name="T14" fmla="*/ 0 w 804"/>
                      <a:gd name="T15" fmla="*/ 56 h 911"/>
                      <a:gd name="T16" fmla="*/ 0 w 804"/>
                      <a:gd name="T17" fmla="*/ 855 h 911"/>
                      <a:gd name="T18" fmla="*/ 1 w 804"/>
                      <a:gd name="T19" fmla="*/ 869 h 911"/>
                      <a:gd name="T20" fmla="*/ 16 w 804"/>
                      <a:gd name="T21" fmla="*/ 895 h 911"/>
                      <a:gd name="T22" fmla="*/ 29 w 804"/>
                      <a:gd name="T23" fmla="*/ 904 h 911"/>
                      <a:gd name="T24" fmla="*/ 42 w 804"/>
                      <a:gd name="T25" fmla="*/ 910 h 911"/>
                      <a:gd name="T26" fmla="*/ 56 w 804"/>
                      <a:gd name="T27" fmla="*/ 911 h 911"/>
                      <a:gd name="T28" fmla="*/ 72 w 804"/>
                      <a:gd name="T29" fmla="*/ 910 h 911"/>
                      <a:gd name="T30" fmla="*/ 85 w 804"/>
                      <a:gd name="T31" fmla="*/ 904 h 911"/>
                      <a:gd name="T32" fmla="*/ 777 w 804"/>
                      <a:gd name="T33" fmla="*/ 504 h 911"/>
                      <a:gd name="T34" fmla="*/ 789 w 804"/>
                      <a:gd name="T35" fmla="*/ 496 h 911"/>
                      <a:gd name="T36" fmla="*/ 803 w 804"/>
                      <a:gd name="T37" fmla="*/ 470 h 911"/>
                      <a:gd name="T38" fmla="*/ 804 w 804"/>
                      <a:gd name="T39" fmla="*/ 456 h 911"/>
                      <a:gd name="T40" fmla="*/ 803 w 804"/>
                      <a:gd name="T41" fmla="*/ 440 h 911"/>
                      <a:gd name="T42" fmla="*/ 789 w 804"/>
                      <a:gd name="T43" fmla="*/ 414 h 911"/>
                      <a:gd name="T44" fmla="*/ 777 w 804"/>
                      <a:gd name="T45" fmla="*/ 405 h 9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</a:cxnLst>
                    <a:rect l="0" t="0" r="r" b="b"/>
                    <a:pathLst>
                      <a:path w="804" h="911">
                        <a:moveTo>
                          <a:pt x="777" y="405"/>
                        </a:moveTo>
                        <a:lnTo>
                          <a:pt x="85" y="7"/>
                        </a:lnTo>
                        <a:lnTo>
                          <a:pt x="72" y="0"/>
                        </a:lnTo>
                        <a:lnTo>
                          <a:pt x="42" y="0"/>
                        </a:lnTo>
                        <a:lnTo>
                          <a:pt x="29" y="7"/>
                        </a:lnTo>
                        <a:lnTo>
                          <a:pt x="16" y="16"/>
                        </a:lnTo>
                        <a:lnTo>
                          <a:pt x="1" y="40"/>
                        </a:lnTo>
                        <a:lnTo>
                          <a:pt x="0" y="56"/>
                        </a:lnTo>
                        <a:lnTo>
                          <a:pt x="0" y="855"/>
                        </a:lnTo>
                        <a:lnTo>
                          <a:pt x="1" y="869"/>
                        </a:lnTo>
                        <a:lnTo>
                          <a:pt x="16" y="895"/>
                        </a:lnTo>
                        <a:lnTo>
                          <a:pt x="29" y="904"/>
                        </a:lnTo>
                        <a:lnTo>
                          <a:pt x="42" y="910"/>
                        </a:lnTo>
                        <a:lnTo>
                          <a:pt x="56" y="911"/>
                        </a:lnTo>
                        <a:lnTo>
                          <a:pt x="72" y="910"/>
                        </a:lnTo>
                        <a:lnTo>
                          <a:pt x="85" y="904"/>
                        </a:lnTo>
                        <a:lnTo>
                          <a:pt x="777" y="504"/>
                        </a:lnTo>
                        <a:lnTo>
                          <a:pt x="789" y="496"/>
                        </a:lnTo>
                        <a:lnTo>
                          <a:pt x="803" y="470"/>
                        </a:lnTo>
                        <a:lnTo>
                          <a:pt x="804" y="456"/>
                        </a:lnTo>
                        <a:lnTo>
                          <a:pt x="803" y="440"/>
                        </a:lnTo>
                        <a:lnTo>
                          <a:pt x="789" y="414"/>
                        </a:lnTo>
                        <a:lnTo>
                          <a:pt x="777" y="405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12700">
                    <a:solidFill>
                      <a:schemeClr val="bg2">
                        <a:lumMod val="50000"/>
                      </a:schemeClr>
                    </a:solidFill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128" name="모서리가 둥근 직사각형 127"/>
                  <p:cNvSpPr/>
                  <p:nvPr/>
                </p:nvSpPr>
                <p:spPr>
                  <a:xfrm>
                    <a:off x="696211" y="6375432"/>
                    <a:ext cx="36000" cy="145042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 w="12700">
                    <a:solidFill>
                      <a:schemeClr val="bg2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  <p:sp>
            <p:nvSpPr>
              <p:cNvPr id="121" name="직사각형 120"/>
              <p:cNvSpPr/>
              <p:nvPr/>
            </p:nvSpPr>
            <p:spPr>
              <a:xfrm>
                <a:off x="321277" y="698825"/>
                <a:ext cx="11552822" cy="6159175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17" name="타원 116"/>
            <p:cNvSpPr/>
            <p:nvPr/>
          </p:nvSpPr>
          <p:spPr>
            <a:xfrm>
              <a:off x="10743673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8" name="타원 117"/>
            <p:cNvSpPr/>
            <p:nvPr/>
          </p:nvSpPr>
          <p:spPr>
            <a:xfrm>
              <a:off x="11045008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9" name="타원 118"/>
            <p:cNvSpPr/>
            <p:nvPr/>
          </p:nvSpPr>
          <p:spPr>
            <a:xfrm>
              <a:off x="11346343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14" name="TextBox 113"/>
          <p:cNvSpPr txBox="1"/>
          <p:nvPr/>
        </p:nvSpPr>
        <p:spPr>
          <a:xfrm>
            <a:off x="9000805" y="3269852"/>
            <a:ext cx="104582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>
                <a:solidFill>
                  <a:prstClr val="white"/>
                </a:solidFill>
              </a:rPr>
              <a:t>Check</a:t>
            </a:r>
          </a:p>
          <a:p>
            <a:pPr algn="ctr"/>
            <a:r>
              <a:rPr lang="en-US" altLang="ko-KR" sz="1050" b="1" dirty="0">
                <a:solidFill>
                  <a:prstClr val="white"/>
                </a:solidFill>
              </a:rPr>
              <a:t>point</a:t>
            </a:r>
            <a:endParaRPr lang="ko-KR" altLang="en-US" sz="1050" b="1" dirty="0">
              <a:solidFill>
                <a:prstClr val="white"/>
              </a:solidFill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8B560BBE-AA23-154E-9CAD-868EC35B00D4}"/>
              </a:ext>
            </a:extLst>
          </p:cNvPr>
          <p:cNvSpPr/>
          <p:nvPr/>
        </p:nvSpPr>
        <p:spPr>
          <a:xfrm>
            <a:off x="868480" y="225477"/>
            <a:ext cx="5456119" cy="46166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atinLnBrk="0">
              <a:defRPr/>
            </a:pPr>
            <a:r>
              <a:rPr lang="en-US" altLang="ko-KR" sz="2400" b="1" kern="0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FAQ-1</a:t>
            </a: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55327A72-3536-954C-B189-DEA77A8605B6}"/>
              </a:ext>
            </a:extLst>
          </p:cNvPr>
          <p:cNvSpPr/>
          <p:nvPr/>
        </p:nvSpPr>
        <p:spPr>
          <a:xfrm>
            <a:off x="1839046" y="6290842"/>
            <a:ext cx="1110566" cy="155490"/>
          </a:xfrm>
          <a:prstGeom prst="roundRect">
            <a:avLst>
              <a:gd name="adj" fmla="val 50000"/>
            </a:avLst>
          </a:prstGeom>
          <a:solidFill>
            <a:srgbClr val="FFCC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1824343" y="6301290"/>
            <a:ext cx="9504000" cy="145272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액자 1">
            <a:extLst>
              <a:ext uri="{FF2B5EF4-FFF2-40B4-BE49-F238E27FC236}">
                <a16:creationId xmlns:a16="http://schemas.microsoft.com/office/drawing/2014/main" id="{356FF490-67C4-304E-9273-8B0D96EAD748}"/>
              </a:ext>
            </a:extLst>
          </p:cNvPr>
          <p:cNvSpPr/>
          <p:nvPr/>
        </p:nvSpPr>
        <p:spPr>
          <a:xfrm>
            <a:off x="2171137" y="1205466"/>
            <a:ext cx="3475902" cy="4684385"/>
          </a:xfrm>
          <a:prstGeom prst="frame">
            <a:avLst>
              <a:gd name="adj1" fmla="val 247"/>
            </a:avLst>
          </a:prstGeom>
          <a:solidFill>
            <a:srgbClr val="5B59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9E038CE-2AFF-6444-B4C2-EEEE03A8A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C9E81E-876D-EF43-881F-B77069B55721}"/>
              </a:ext>
            </a:extLst>
          </p:cNvPr>
          <p:cNvSpPr txBox="1"/>
          <p:nvPr/>
        </p:nvSpPr>
        <p:spPr>
          <a:xfrm>
            <a:off x="6095999" y="2670138"/>
            <a:ext cx="4947320" cy="15177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FAQ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목록 표시</a:t>
            </a:r>
            <a:endParaRPr kumimoji="1" lang="en-US" altLang="ko-KR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(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확인하려는 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FAQ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클릭 시 </a:t>
            </a:r>
            <a:endParaRPr kumimoji="1" lang="en-US" altLang="ko-KR" sz="1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아코디언 메뉴 형식으로 </a:t>
            </a:r>
            <a:endParaRPr kumimoji="1" lang="en-US" altLang="ko-KR" sz="1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공지사항 내용 보여짐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)</a:t>
            </a:r>
          </a:p>
        </p:txBody>
      </p:sp>
      <p:pic>
        <p:nvPicPr>
          <p:cNvPr id="27" name="그래픽 26" descr="줄 화살표: 일자형">
            <a:extLst>
              <a:ext uri="{FF2B5EF4-FFF2-40B4-BE49-F238E27FC236}">
                <a16:creationId xmlns:a16="http://schemas.microsoft.com/office/drawing/2014/main" id="{0055EDEC-C8F9-274E-8527-4C2B9B475F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40273" y="1263539"/>
            <a:ext cx="226268" cy="226268"/>
          </a:xfrm>
          <a:prstGeom prst="rect">
            <a:avLst/>
          </a:prstGeom>
        </p:spPr>
      </p:pic>
      <p:pic>
        <p:nvPicPr>
          <p:cNvPr id="28" name="그래픽 27" descr="집">
            <a:extLst>
              <a:ext uri="{FF2B5EF4-FFF2-40B4-BE49-F238E27FC236}">
                <a16:creationId xmlns:a16="http://schemas.microsoft.com/office/drawing/2014/main" id="{59CFF052-B20C-8B46-B79F-1CC787C65F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78573" y="1251182"/>
            <a:ext cx="226268" cy="226268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041D903A-5977-CD41-B9BF-85B2CC0F1CC0}"/>
              </a:ext>
            </a:extLst>
          </p:cNvPr>
          <p:cNvSpPr txBox="1"/>
          <p:nvPr/>
        </p:nvSpPr>
        <p:spPr>
          <a:xfrm>
            <a:off x="3533716" y="1330267"/>
            <a:ext cx="760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FAQ</a:t>
            </a:r>
            <a:endParaRPr kumimoji="1" lang="ko-Kore-KR" altLang="en-US" b="1" dirty="0">
              <a:solidFill>
                <a:srgbClr val="5B595A"/>
              </a:solidFill>
              <a:latin typeface="Gmarket Sans TTF" panose="02000000000000000000" pitchFamily="2" charset="-128"/>
              <a:ea typeface="Gmarket Sans TTF" panose="02000000000000000000" pitchFamily="2" charset="-128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32154C09-19C8-9D41-9FDB-2FF92D391C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1574378"/>
              </p:ext>
            </p:extLst>
          </p:nvPr>
        </p:nvGraphicFramePr>
        <p:xfrm>
          <a:off x="2198075" y="1783700"/>
          <a:ext cx="3406766" cy="4079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06766">
                  <a:extLst>
                    <a:ext uri="{9D8B030D-6E8A-4147-A177-3AD203B41FA5}">
                      <a16:colId xmlns:a16="http://schemas.microsoft.com/office/drawing/2014/main" val="25801775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ko-Kore-KR" altLang="en-US" sz="1500" b="0" i="0" dirty="0"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91547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5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Q. </a:t>
                      </a:r>
                      <a:r>
                        <a:rPr lang="ko-KR" altLang="en-US" sz="15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누가 개발</a:t>
                      </a:r>
                      <a:r>
                        <a:rPr lang="en-US" altLang="ko-KR" sz="15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 </a:t>
                      </a:r>
                      <a:r>
                        <a:rPr lang="ko-KR" altLang="en-US" sz="15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했나요</a:t>
                      </a:r>
                      <a:r>
                        <a:rPr lang="en-US" altLang="ko-KR" sz="15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?</a:t>
                      </a:r>
                      <a:endParaRPr lang="ko-Kore-KR" altLang="en-US" sz="15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029907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5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Q. </a:t>
                      </a:r>
                      <a:r>
                        <a:rPr lang="ko-KR" altLang="en-US" sz="15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악보 파일 업로드는 어떻게 하나요</a:t>
                      </a:r>
                      <a:r>
                        <a:rPr lang="en-US" altLang="ko-KR" sz="15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?</a:t>
                      </a:r>
                      <a:endParaRPr lang="ko-Kore-KR" altLang="en-US" sz="15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96674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5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Q. MIDI </a:t>
                      </a:r>
                      <a:r>
                        <a:rPr lang="ko-KR" altLang="en-US" sz="15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파일이 뭔가요</a:t>
                      </a:r>
                      <a:r>
                        <a:rPr lang="en-US" altLang="ko-KR" sz="15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?</a:t>
                      </a:r>
                      <a:endParaRPr lang="ko-Kore-KR" altLang="en-US" sz="15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351437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5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Q. FAQ 1</a:t>
                      </a:r>
                      <a:endParaRPr lang="ko-Kore-KR" altLang="en-US" sz="15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007655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5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Q. FAQ 2 </a:t>
                      </a:r>
                      <a:endParaRPr lang="ko-Kore-KR" altLang="en-US" sz="15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478331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5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Q. FAQ 3</a:t>
                      </a:r>
                      <a:endParaRPr lang="ko-Kore-KR" altLang="en-US" sz="15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155750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5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Q. FAQ 4</a:t>
                      </a:r>
                      <a:endParaRPr lang="ko-Kore-KR" altLang="en-US" sz="15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16682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5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Q. FAQ 5</a:t>
                      </a:r>
                      <a:endParaRPr lang="ko-Kore-KR" altLang="en-US" sz="15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464525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5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Q. FAQ 6</a:t>
                      </a:r>
                      <a:endParaRPr lang="ko-Kore-KR" altLang="en-US" sz="15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384645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5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Q. FAQ 7</a:t>
                      </a:r>
                      <a:endParaRPr lang="ko-Kore-KR" altLang="en-US" sz="15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905547728"/>
                  </a:ext>
                </a:extLst>
              </a:tr>
            </a:tbl>
          </a:graphicData>
        </a:graphic>
      </p:graphicFrame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380D27F3-70D0-EE46-AC27-8BDD9ED0BA36}"/>
              </a:ext>
            </a:extLst>
          </p:cNvPr>
          <p:cNvSpPr/>
          <p:nvPr/>
        </p:nvSpPr>
        <p:spPr>
          <a:xfrm>
            <a:off x="5486400" y="2573357"/>
            <a:ext cx="105441" cy="688829"/>
          </a:xfrm>
          <a:prstGeom prst="roundRect">
            <a:avLst>
              <a:gd name="adj" fmla="val 45625"/>
            </a:avLst>
          </a:prstGeom>
          <a:solidFill>
            <a:srgbClr val="A5A6A7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770315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그룹 114"/>
          <p:cNvGrpSpPr/>
          <p:nvPr/>
        </p:nvGrpSpPr>
        <p:grpSpPr>
          <a:xfrm>
            <a:off x="319588" y="158825"/>
            <a:ext cx="11552822" cy="6699175"/>
            <a:chOff x="321277" y="158825"/>
            <a:chExt cx="11552822" cy="6699175"/>
          </a:xfrm>
        </p:grpSpPr>
        <p:grpSp>
          <p:nvGrpSpPr>
            <p:cNvPr id="116" name="그룹 115"/>
            <p:cNvGrpSpPr/>
            <p:nvPr/>
          </p:nvGrpSpPr>
          <p:grpSpPr>
            <a:xfrm>
              <a:off x="321277" y="158825"/>
              <a:ext cx="11552822" cy="6699175"/>
              <a:chOff x="321277" y="158825"/>
              <a:chExt cx="11552822" cy="6699175"/>
            </a:xfrm>
          </p:grpSpPr>
          <p:sp>
            <p:nvSpPr>
              <p:cNvPr id="120" name="양쪽 모서리가 둥근 사각형 119"/>
              <p:cNvSpPr/>
              <p:nvPr/>
            </p:nvSpPr>
            <p:spPr>
              <a:xfrm>
                <a:off x="321277" y="158825"/>
                <a:ext cx="11552822" cy="540000"/>
              </a:xfrm>
              <a:prstGeom prst="round2SameRect">
                <a:avLst>
                  <a:gd name="adj1" fmla="val 30688"/>
                  <a:gd name="adj2" fmla="val 0"/>
                </a:avLst>
              </a:prstGeom>
              <a:solidFill>
                <a:srgbClr val="FFCCCC"/>
              </a:solidFill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22" name="그룹 121"/>
              <p:cNvGrpSpPr/>
              <p:nvPr/>
            </p:nvGrpSpPr>
            <p:grpSpPr>
              <a:xfrm>
                <a:off x="567622" y="6301290"/>
                <a:ext cx="955185" cy="145042"/>
                <a:chOff x="567622" y="6375432"/>
                <a:chExt cx="955185" cy="145042"/>
              </a:xfrm>
            </p:grpSpPr>
            <p:sp>
              <p:nvSpPr>
                <p:cNvPr id="123" name="Freeform 10"/>
                <p:cNvSpPr>
                  <a:spLocks/>
                </p:cNvSpPr>
                <p:nvPr/>
              </p:nvSpPr>
              <p:spPr bwMode="auto">
                <a:xfrm>
                  <a:off x="1000116" y="6375432"/>
                  <a:ext cx="128288" cy="145042"/>
                </a:xfrm>
                <a:custGeom>
                  <a:avLst/>
                  <a:gdLst>
                    <a:gd name="T0" fmla="*/ 777 w 804"/>
                    <a:gd name="T1" fmla="*/ 405 h 911"/>
                    <a:gd name="T2" fmla="*/ 85 w 804"/>
                    <a:gd name="T3" fmla="*/ 7 h 911"/>
                    <a:gd name="T4" fmla="*/ 72 w 804"/>
                    <a:gd name="T5" fmla="*/ 0 h 911"/>
                    <a:gd name="T6" fmla="*/ 42 w 804"/>
                    <a:gd name="T7" fmla="*/ 0 h 911"/>
                    <a:gd name="T8" fmla="*/ 29 w 804"/>
                    <a:gd name="T9" fmla="*/ 7 h 911"/>
                    <a:gd name="T10" fmla="*/ 16 w 804"/>
                    <a:gd name="T11" fmla="*/ 16 h 911"/>
                    <a:gd name="T12" fmla="*/ 1 w 804"/>
                    <a:gd name="T13" fmla="*/ 40 h 911"/>
                    <a:gd name="T14" fmla="*/ 0 w 804"/>
                    <a:gd name="T15" fmla="*/ 56 h 911"/>
                    <a:gd name="T16" fmla="*/ 0 w 804"/>
                    <a:gd name="T17" fmla="*/ 855 h 911"/>
                    <a:gd name="T18" fmla="*/ 1 w 804"/>
                    <a:gd name="T19" fmla="*/ 869 h 911"/>
                    <a:gd name="T20" fmla="*/ 16 w 804"/>
                    <a:gd name="T21" fmla="*/ 895 h 911"/>
                    <a:gd name="T22" fmla="*/ 29 w 804"/>
                    <a:gd name="T23" fmla="*/ 904 h 911"/>
                    <a:gd name="T24" fmla="*/ 42 w 804"/>
                    <a:gd name="T25" fmla="*/ 910 h 911"/>
                    <a:gd name="T26" fmla="*/ 56 w 804"/>
                    <a:gd name="T27" fmla="*/ 911 h 911"/>
                    <a:gd name="T28" fmla="*/ 72 w 804"/>
                    <a:gd name="T29" fmla="*/ 910 h 911"/>
                    <a:gd name="T30" fmla="*/ 85 w 804"/>
                    <a:gd name="T31" fmla="*/ 904 h 911"/>
                    <a:gd name="T32" fmla="*/ 777 w 804"/>
                    <a:gd name="T33" fmla="*/ 504 h 911"/>
                    <a:gd name="T34" fmla="*/ 789 w 804"/>
                    <a:gd name="T35" fmla="*/ 496 h 911"/>
                    <a:gd name="T36" fmla="*/ 803 w 804"/>
                    <a:gd name="T37" fmla="*/ 470 h 911"/>
                    <a:gd name="T38" fmla="*/ 804 w 804"/>
                    <a:gd name="T39" fmla="*/ 456 h 911"/>
                    <a:gd name="T40" fmla="*/ 803 w 804"/>
                    <a:gd name="T41" fmla="*/ 440 h 911"/>
                    <a:gd name="T42" fmla="*/ 789 w 804"/>
                    <a:gd name="T43" fmla="*/ 414 h 911"/>
                    <a:gd name="T44" fmla="*/ 777 w 804"/>
                    <a:gd name="T45" fmla="*/ 405 h 9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04" h="911">
                      <a:moveTo>
                        <a:pt x="777" y="405"/>
                      </a:moveTo>
                      <a:lnTo>
                        <a:pt x="85" y="7"/>
                      </a:lnTo>
                      <a:lnTo>
                        <a:pt x="72" y="0"/>
                      </a:lnTo>
                      <a:lnTo>
                        <a:pt x="42" y="0"/>
                      </a:lnTo>
                      <a:lnTo>
                        <a:pt x="29" y="7"/>
                      </a:lnTo>
                      <a:lnTo>
                        <a:pt x="16" y="16"/>
                      </a:lnTo>
                      <a:lnTo>
                        <a:pt x="1" y="40"/>
                      </a:lnTo>
                      <a:lnTo>
                        <a:pt x="0" y="56"/>
                      </a:lnTo>
                      <a:lnTo>
                        <a:pt x="0" y="855"/>
                      </a:lnTo>
                      <a:lnTo>
                        <a:pt x="1" y="869"/>
                      </a:lnTo>
                      <a:lnTo>
                        <a:pt x="16" y="895"/>
                      </a:lnTo>
                      <a:lnTo>
                        <a:pt x="29" y="904"/>
                      </a:lnTo>
                      <a:lnTo>
                        <a:pt x="42" y="910"/>
                      </a:lnTo>
                      <a:lnTo>
                        <a:pt x="56" y="911"/>
                      </a:lnTo>
                      <a:lnTo>
                        <a:pt x="72" y="910"/>
                      </a:lnTo>
                      <a:lnTo>
                        <a:pt x="85" y="904"/>
                      </a:lnTo>
                      <a:lnTo>
                        <a:pt x="777" y="504"/>
                      </a:lnTo>
                      <a:lnTo>
                        <a:pt x="789" y="496"/>
                      </a:lnTo>
                      <a:lnTo>
                        <a:pt x="803" y="470"/>
                      </a:lnTo>
                      <a:lnTo>
                        <a:pt x="804" y="456"/>
                      </a:lnTo>
                      <a:lnTo>
                        <a:pt x="803" y="440"/>
                      </a:lnTo>
                      <a:lnTo>
                        <a:pt x="789" y="414"/>
                      </a:lnTo>
                      <a:lnTo>
                        <a:pt x="777" y="405"/>
                      </a:lnTo>
                      <a:close/>
                    </a:path>
                  </a:pathLst>
                </a:custGeom>
                <a:solidFill>
                  <a:srgbClr val="FFCCCC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4" name="Freeform 10"/>
                <p:cNvSpPr>
                  <a:spLocks/>
                </p:cNvSpPr>
                <p:nvPr/>
              </p:nvSpPr>
              <p:spPr bwMode="auto">
                <a:xfrm>
                  <a:off x="1394519" y="6375432"/>
                  <a:ext cx="128288" cy="145042"/>
                </a:xfrm>
                <a:custGeom>
                  <a:avLst/>
                  <a:gdLst>
                    <a:gd name="T0" fmla="*/ 777 w 804"/>
                    <a:gd name="T1" fmla="*/ 405 h 911"/>
                    <a:gd name="T2" fmla="*/ 85 w 804"/>
                    <a:gd name="T3" fmla="*/ 7 h 911"/>
                    <a:gd name="T4" fmla="*/ 72 w 804"/>
                    <a:gd name="T5" fmla="*/ 0 h 911"/>
                    <a:gd name="T6" fmla="*/ 42 w 804"/>
                    <a:gd name="T7" fmla="*/ 0 h 911"/>
                    <a:gd name="T8" fmla="*/ 29 w 804"/>
                    <a:gd name="T9" fmla="*/ 7 h 911"/>
                    <a:gd name="T10" fmla="*/ 16 w 804"/>
                    <a:gd name="T11" fmla="*/ 16 h 911"/>
                    <a:gd name="T12" fmla="*/ 1 w 804"/>
                    <a:gd name="T13" fmla="*/ 40 h 911"/>
                    <a:gd name="T14" fmla="*/ 0 w 804"/>
                    <a:gd name="T15" fmla="*/ 56 h 911"/>
                    <a:gd name="T16" fmla="*/ 0 w 804"/>
                    <a:gd name="T17" fmla="*/ 855 h 911"/>
                    <a:gd name="T18" fmla="*/ 1 w 804"/>
                    <a:gd name="T19" fmla="*/ 869 h 911"/>
                    <a:gd name="T20" fmla="*/ 16 w 804"/>
                    <a:gd name="T21" fmla="*/ 895 h 911"/>
                    <a:gd name="T22" fmla="*/ 29 w 804"/>
                    <a:gd name="T23" fmla="*/ 904 h 911"/>
                    <a:gd name="T24" fmla="*/ 42 w 804"/>
                    <a:gd name="T25" fmla="*/ 910 h 911"/>
                    <a:gd name="T26" fmla="*/ 56 w 804"/>
                    <a:gd name="T27" fmla="*/ 911 h 911"/>
                    <a:gd name="T28" fmla="*/ 72 w 804"/>
                    <a:gd name="T29" fmla="*/ 910 h 911"/>
                    <a:gd name="T30" fmla="*/ 85 w 804"/>
                    <a:gd name="T31" fmla="*/ 904 h 911"/>
                    <a:gd name="T32" fmla="*/ 777 w 804"/>
                    <a:gd name="T33" fmla="*/ 504 h 911"/>
                    <a:gd name="T34" fmla="*/ 789 w 804"/>
                    <a:gd name="T35" fmla="*/ 496 h 911"/>
                    <a:gd name="T36" fmla="*/ 803 w 804"/>
                    <a:gd name="T37" fmla="*/ 470 h 911"/>
                    <a:gd name="T38" fmla="*/ 804 w 804"/>
                    <a:gd name="T39" fmla="*/ 456 h 911"/>
                    <a:gd name="T40" fmla="*/ 803 w 804"/>
                    <a:gd name="T41" fmla="*/ 440 h 911"/>
                    <a:gd name="T42" fmla="*/ 789 w 804"/>
                    <a:gd name="T43" fmla="*/ 414 h 911"/>
                    <a:gd name="T44" fmla="*/ 777 w 804"/>
                    <a:gd name="T45" fmla="*/ 405 h 9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04" h="911">
                      <a:moveTo>
                        <a:pt x="777" y="405"/>
                      </a:moveTo>
                      <a:lnTo>
                        <a:pt x="85" y="7"/>
                      </a:lnTo>
                      <a:lnTo>
                        <a:pt x="72" y="0"/>
                      </a:lnTo>
                      <a:lnTo>
                        <a:pt x="42" y="0"/>
                      </a:lnTo>
                      <a:lnTo>
                        <a:pt x="29" y="7"/>
                      </a:lnTo>
                      <a:lnTo>
                        <a:pt x="16" y="16"/>
                      </a:lnTo>
                      <a:lnTo>
                        <a:pt x="1" y="40"/>
                      </a:lnTo>
                      <a:lnTo>
                        <a:pt x="0" y="56"/>
                      </a:lnTo>
                      <a:lnTo>
                        <a:pt x="0" y="855"/>
                      </a:lnTo>
                      <a:lnTo>
                        <a:pt x="1" y="869"/>
                      </a:lnTo>
                      <a:lnTo>
                        <a:pt x="16" y="895"/>
                      </a:lnTo>
                      <a:lnTo>
                        <a:pt x="29" y="904"/>
                      </a:lnTo>
                      <a:lnTo>
                        <a:pt x="42" y="910"/>
                      </a:lnTo>
                      <a:lnTo>
                        <a:pt x="56" y="911"/>
                      </a:lnTo>
                      <a:lnTo>
                        <a:pt x="72" y="910"/>
                      </a:lnTo>
                      <a:lnTo>
                        <a:pt x="85" y="904"/>
                      </a:lnTo>
                      <a:lnTo>
                        <a:pt x="777" y="504"/>
                      </a:lnTo>
                      <a:lnTo>
                        <a:pt x="789" y="496"/>
                      </a:lnTo>
                      <a:lnTo>
                        <a:pt x="803" y="470"/>
                      </a:lnTo>
                      <a:lnTo>
                        <a:pt x="804" y="456"/>
                      </a:lnTo>
                      <a:lnTo>
                        <a:pt x="803" y="440"/>
                      </a:lnTo>
                      <a:lnTo>
                        <a:pt x="789" y="414"/>
                      </a:lnTo>
                      <a:lnTo>
                        <a:pt x="777" y="40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5" name="모서리가 둥근 직사각형 124"/>
                <p:cNvSpPr/>
                <p:nvPr/>
              </p:nvSpPr>
              <p:spPr>
                <a:xfrm>
                  <a:off x="1316685" y="6375432"/>
                  <a:ext cx="36000" cy="14504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126" name="그룹 125"/>
                <p:cNvGrpSpPr/>
                <p:nvPr/>
              </p:nvGrpSpPr>
              <p:grpSpPr>
                <a:xfrm flipH="1">
                  <a:off x="567622" y="6375432"/>
                  <a:ext cx="208503" cy="145042"/>
                  <a:chOff x="696211" y="6375432"/>
                  <a:chExt cx="208503" cy="145042"/>
                </a:xfrm>
              </p:grpSpPr>
              <p:sp>
                <p:nvSpPr>
                  <p:cNvPr id="127" name="Freeform 10"/>
                  <p:cNvSpPr>
                    <a:spLocks/>
                  </p:cNvSpPr>
                  <p:nvPr/>
                </p:nvSpPr>
                <p:spPr bwMode="auto">
                  <a:xfrm>
                    <a:off x="776426" y="6375432"/>
                    <a:ext cx="128288" cy="145042"/>
                  </a:xfrm>
                  <a:custGeom>
                    <a:avLst/>
                    <a:gdLst>
                      <a:gd name="T0" fmla="*/ 777 w 804"/>
                      <a:gd name="T1" fmla="*/ 405 h 911"/>
                      <a:gd name="T2" fmla="*/ 85 w 804"/>
                      <a:gd name="T3" fmla="*/ 7 h 911"/>
                      <a:gd name="T4" fmla="*/ 72 w 804"/>
                      <a:gd name="T5" fmla="*/ 0 h 911"/>
                      <a:gd name="T6" fmla="*/ 42 w 804"/>
                      <a:gd name="T7" fmla="*/ 0 h 911"/>
                      <a:gd name="T8" fmla="*/ 29 w 804"/>
                      <a:gd name="T9" fmla="*/ 7 h 911"/>
                      <a:gd name="T10" fmla="*/ 16 w 804"/>
                      <a:gd name="T11" fmla="*/ 16 h 911"/>
                      <a:gd name="T12" fmla="*/ 1 w 804"/>
                      <a:gd name="T13" fmla="*/ 40 h 911"/>
                      <a:gd name="T14" fmla="*/ 0 w 804"/>
                      <a:gd name="T15" fmla="*/ 56 h 911"/>
                      <a:gd name="T16" fmla="*/ 0 w 804"/>
                      <a:gd name="T17" fmla="*/ 855 h 911"/>
                      <a:gd name="T18" fmla="*/ 1 w 804"/>
                      <a:gd name="T19" fmla="*/ 869 h 911"/>
                      <a:gd name="T20" fmla="*/ 16 w 804"/>
                      <a:gd name="T21" fmla="*/ 895 h 911"/>
                      <a:gd name="T22" fmla="*/ 29 w 804"/>
                      <a:gd name="T23" fmla="*/ 904 h 911"/>
                      <a:gd name="T24" fmla="*/ 42 w 804"/>
                      <a:gd name="T25" fmla="*/ 910 h 911"/>
                      <a:gd name="T26" fmla="*/ 56 w 804"/>
                      <a:gd name="T27" fmla="*/ 911 h 911"/>
                      <a:gd name="T28" fmla="*/ 72 w 804"/>
                      <a:gd name="T29" fmla="*/ 910 h 911"/>
                      <a:gd name="T30" fmla="*/ 85 w 804"/>
                      <a:gd name="T31" fmla="*/ 904 h 911"/>
                      <a:gd name="T32" fmla="*/ 777 w 804"/>
                      <a:gd name="T33" fmla="*/ 504 h 911"/>
                      <a:gd name="T34" fmla="*/ 789 w 804"/>
                      <a:gd name="T35" fmla="*/ 496 h 911"/>
                      <a:gd name="T36" fmla="*/ 803 w 804"/>
                      <a:gd name="T37" fmla="*/ 470 h 911"/>
                      <a:gd name="T38" fmla="*/ 804 w 804"/>
                      <a:gd name="T39" fmla="*/ 456 h 911"/>
                      <a:gd name="T40" fmla="*/ 803 w 804"/>
                      <a:gd name="T41" fmla="*/ 440 h 911"/>
                      <a:gd name="T42" fmla="*/ 789 w 804"/>
                      <a:gd name="T43" fmla="*/ 414 h 911"/>
                      <a:gd name="T44" fmla="*/ 777 w 804"/>
                      <a:gd name="T45" fmla="*/ 405 h 9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</a:cxnLst>
                    <a:rect l="0" t="0" r="r" b="b"/>
                    <a:pathLst>
                      <a:path w="804" h="911">
                        <a:moveTo>
                          <a:pt x="777" y="405"/>
                        </a:moveTo>
                        <a:lnTo>
                          <a:pt x="85" y="7"/>
                        </a:lnTo>
                        <a:lnTo>
                          <a:pt x="72" y="0"/>
                        </a:lnTo>
                        <a:lnTo>
                          <a:pt x="42" y="0"/>
                        </a:lnTo>
                        <a:lnTo>
                          <a:pt x="29" y="7"/>
                        </a:lnTo>
                        <a:lnTo>
                          <a:pt x="16" y="16"/>
                        </a:lnTo>
                        <a:lnTo>
                          <a:pt x="1" y="40"/>
                        </a:lnTo>
                        <a:lnTo>
                          <a:pt x="0" y="56"/>
                        </a:lnTo>
                        <a:lnTo>
                          <a:pt x="0" y="855"/>
                        </a:lnTo>
                        <a:lnTo>
                          <a:pt x="1" y="869"/>
                        </a:lnTo>
                        <a:lnTo>
                          <a:pt x="16" y="895"/>
                        </a:lnTo>
                        <a:lnTo>
                          <a:pt x="29" y="904"/>
                        </a:lnTo>
                        <a:lnTo>
                          <a:pt x="42" y="910"/>
                        </a:lnTo>
                        <a:lnTo>
                          <a:pt x="56" y="911"/>
                        </a:lnTo>
                        <a:lnTo>
                          <a:pt x="72" y="910"/>
                        </a:lnTo>
                        <a:lnTo>
                          <a:pt x="85" y="904"/>
                        </a:lnTo>
                        <a:lnTo>
                          <a:pt x="777" y="504"/>
                        </a:lnTo>
                        <a:lnTo>
                          <a:pt x="789" y="496"/>
                        </a:lnTo>
                        <a:lnTo>
                          <a:pt x="803" y="470"/>
                        </a:lnTo>
                        <a:lnTo>
                          <a:pt x="804" y="456"/>
                        </a:lnTo>
                        <a:lnTo>
                          <a:pt x="803" y="440"/>
                        </a:lnTo>
                        <a:lnTo>
                          <a:pt x="789" y="414"/>
                        </a:lnTo>
                        <a:lnTo>
                          <a:pt x="777" y="405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12700">
                    <a:solidFill>
                      <a:schemeClr val="bg2">
                        <a:lumMod val="50000"/>
                      </a:schemeClr>
                    </a:solidFill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128" name="모서리가 둥근 직사각형 127"/>
                  <p:cNvSpPr/>
                  <p:nvPr/>
                </p:nvSpPr>
                <p:spPr>
                  <a:xfrm>
                    <a:off x="696211" y="6375432"/>
                    <a:ext cx="36000" cy="145042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 w="12700">
                    <a:solidFill>
                      <a:schemeClr val="bg2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  <p:sp>
            <p:nvSpPr>
              <p:cNvPr id="121" name="직사각형 120"/>
              <p:cNvSpPr/>
              <p:nvPr/>
            </p:nvSpPr>
            <p:spPr>
              <a:xfrm>
                <a:off x="321277" y="698825"/>
                <a:ext cx="11552822" cy="6159175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17" name="타원 116"/>
            <p:cNvSpPr/>
            <p:nvPr/>
          </p:nvSpPr>
          <p:spPr>
            <a:xfrm>
              <a:off x="10743673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8" name="타원 117"/>
            <p:cNvSpPr/>
            <p:nvPr/>
          </p:nvSpPr>
          <p:spPr>
            <a:xfrm>
              <a:off x="11045008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9" name="타원 118"/>
            <p:cNvSpPr/>
            <p:nvPr/>
          </p:nvSpPr>
          <p:spPr>
            <a:xfrm>
              <a:off x="11346343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14" name="TextBox 113"/>
          <p:cNvSpPr txBox="1"/>
          <p:nvPr/>
        </p:nvSpPr>
        <p:spPr>
          <a:xfrm>
            <a:off x="9000805" y="3269852"/>
            <a:ext cx="104582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>
                <a:solidFill>
                  <a:prstClr val="white"/>
                </a:solidFill>
              </a:rPr>
              <a:t>Check</a:t>
            </a:r>
          </a:p>
          <a:p>
            <a:pPr algn="ctr"/>
            <a:r>
              <a:rPr lang="en-US" altLang="ko-KR" sz="1050" b="1" dirty="0">
                <a:solidFill>
                  <a:prstClr val="white"/>
                </a:solidFill>
              </a:rPr>
              <a:t>point</a:t>
            </a:r>
            <a:endParaRPr lang="ko-KR" altLang="en-US" sz="1050" b="1" dirty="0">
              <a:solidFill>
                <a:prstClr val="white"/>
              </a:solidFill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8B560BBE-AA23-154E-9CAD-868EC35B00D4}"/>
              </a:ext>
            </a:extLst>
          </p:cNvPr>
          <p:cNvSpPr/>
          <p:nvPr/>
        </p:nvSpPr>
        <p:spPr>
          <a:xfrm>
            <a:off x="868480" y="225477"/>
            <a:ext cx="5456119" cy="46166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atinLnBrk="0">
              <a:defRPr/>
            </a:pPr>
            <a:r>
              <a:rPr lang="en-US" altLang="ko-KR" sz="2400" b="1" kern="0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FAQ-2</a:t>
            </a: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55327A72-3536-954C-B189-DEA77A8605B6}"/>
              </a:ext>
            </a:extLst>
          </p:cNvPr>
          <p:cNvSpPr/>
          <p:nvPr/>
        </p:nvSpPr>
        <p:spPr>
          <a:xfrm>
            <a:off x="1839046" y="6290842"/>
            <a:ext cx="1110566" cy="155490"/>
          </a:xfrm>
          <a:prstGeom prst="roundRect">
            <a:avLst>
              <a:gd name="adj" fmla="val 50000"/>
            </a:avLst>
          </a:prstGeom>
          <a:solidFill>
            <a:srgbClr val="FFCC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1824343" y="6301290"/>
            <a:ext cx="9504000" cy="145272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액자 1">
            <a:extLst>
              <a:ext uri="{FF2B5EF4-FFF2-40B4-BE49-F238E27FC236}">
                <a16:creationId xmlns:a16="http://schemas.microsoft.com/office/drawing/2014/main" id="{356FF490-67C4-304E-9273-8B0D96EAD748}"/>
              </a:ext>
            </a:extLst>
          </p:cNvPr>
          <p:cNvSpPr/>
          <p:nvPr/>
        </p:nvSpPr>
        <p:spPr>
          <a:xfrm>
            <a:off x="2171137" y="1205466"/>
            <a:ext cx="3475902" cy="4684385"/>
          </a:xfrm>
          <a:prstGeom prst="frame">
            <a:avLst>
              <a:gd name="adj1" fmla="val 247"/>
            </a:avLst>
          </a:prstGeom>
          <a:solidFill>
            <a:srgbClr val="5B59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9E038CE-2AFF-6444-B4C2-EEEE03A8A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C9E81E-876D-EF43-881F-B77069B55721}"/>
              </a:ext>
            </a:extLst>
          </p:cNvPr>
          <p:cNvSpPr txBox="1"/>
          <p:nvPr/>
        </p:nvSpPr>
        <p:spPr>
          <a:xfrm>
            <a:off x="6095999" y="2670138"/>
            <a:ext cx="4947320" cy="15177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FAQ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목록 표시</a:t>
            </a:r>
            <a:endParaRPr kumimoji="1" lang="en-US" altLang="ko-KR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(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확인하려는 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FAQ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클릭 시 </a:t>
            </a:r>
            <a:endParaRPr kumimoji="1" lang="en-US" altLang="ko-KR" sz="1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아코디언 메뉴 형식으로 </a:t>
            </a:r>
            <a:endParaRPr kumimoji="1" lang="en-US" altLang="ko-KR" sz="1500" b="1" dirty="0">
              <a:solidFill>
                <a:srgbClr val="FD819E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공지사항 내용 보여짐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)</a:t>
            </a:r>
          </a:p>
        </p:txBody>
      </p:sp>
      <p:pic>
        <p:nvPicPr>
          <p:cNvPr id="27" name="그래픽 26" descr="줄 화살표: 일자형">
            <a:extLst>
              <a:ext uri="{FF2B5EF4-FFF2-40B4-BE49-F238E27FC236}">
                <a16:creationId xmlns:a16="http://schemas.microsoft.com/office/drawing/2014/main" id="{0055EDEC-C8F9-274E-8527-4C2B9B475F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40273" y="1263539"/>
            <a:ext cx="226268" cy="226268"/>
          </a:xfrm>
          <a:prstGeom prst="rect">
            <a:avLst/>
          </a:prstGeom>
        </p:spPr>
      </p:pic>
      <p:pic>
        <p:nvPicPr>
          <p:cNvPr id="28" name="그래픽 27" descr="집">
            <a:extLst>
              <a:ext uri="{FF2B5EF4-FFF2-40B4-BE49-F238E27FC236}">
                <a16:creationId xmlns:a16="http://schemas.microsoft.com/office/drawing/2014/main" id="{59CFF052-B20C-8B46-B79F-1CC787C65F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78573" y="1251182"/>
            <a:ext cx="226268" cy="226268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041D903A-5977-CD41-B9BF-85B2CC0F1CC0}"/>
              </a:ext>
            </a:extLst>
          </p:cNvPr>
          <p:cNvSpPr txBox="1"/>
          <p:nvPr/>
        </p:nvSpPr>
        <p:spPr>
          <a:xfrm>
            <a:off x="3533716" y="1330267"/>
            <a:ext cx="760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FAQ</a:t>
            </a:r>
            <a:endParaRPr kumimoji="1" lang="ko-Kore-KR" altLang="en-US" b="1" dirty="0">
              <a:solidFill>
                <a:srgbClr val="5B595A"/>
              </a:solidFill>
              <a:latin typeface="Gmarket Sans TTF" panose="02000000000000000000" pitchFamily="2" charset="-128"/>
              <a:ea typeface="Gmarket Sans TTF" panose="02000000000000000000" pitchFamily="2" charset="-128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32154C09-19C8-9D41-9FDB-2FF92D391C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7242116"/>
              </p:ext>
            </p:extLst>
          </p:nvPr>
        </p:nvGraphicFramePr>
        <p:xfrm>
          <a:off x="2198075" y="1783700"/>
          <a:ext cx="3406766" cy="4079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06766">
                  <a:extLst>
                    <a:ext uri="{9D8B030D-6E8A-4147-A177-3AD203B41FA5}">
                      <a16:colId xmlns:a16="http://schemas.microsoft.com/office/drawing/2014/main" val="25801775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ko-Kore-KR" altLang="en-US" sz="1500" b="0" i="0" dirty="0"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91547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5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Q. </a:t>
                      </a:r>
                      <a:r>
                        <a:rPr lang="ko-KR" altLang="en-US" sz="15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누가 개발</a:t>
                      </a:r>
                      <a:r>
                        <a:rPr lang="en-US" altLang="ko-KR" sz="15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 </a:t>
                      </a:r>
                      <a:r>
                        <a:rPr lang="ko-KR" altLang="en-US" sz="15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했나요</a:t>
                      </a:r>
                      <a:r>
                        <a:rPr lang="en-US" altLang="ko-KR" sz="15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?</a:t>
                      </a:r>
                      <a:endParaRPr lang="ko-Kore-KR" altLang="en-US" sz="15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CC4E7">
                        <a:alpha val="2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2990770"/>
                  </a:ext>
                </a:extLst>
              </a:tr>
              <a:tr h="1483360">
                <a:tc>
                  <a:txBody>
                    <a:bodyPr/>
                    <a:lstStyle/>
                    <a:p>
                      <a:r>
                        <a:rPr lang="en-US" altLang="ko-Kore-KR" sz="10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A. </a:t>
                      </a:r>
                    </a:p>
                    <a:p>
                      <a:r>
                        <a:rPr lang="ko-Kore-KR" altLang="en-US" sz="10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한국산업기술대학교</a:t>
                      </a:r>
                      <a:r>
                        <a:rPr lang="ko-KR" altLang="en-US" sz="10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 컴퓨터공학전공 </a:t>
                      </a:r>
                      <a:r>
                        <a:rPr lang="en-US" altLang="ko-KR" sz="10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3</a:t>
                      </a:r>
                      <a:r>
                        <a:rPr lang="ko-KR" altLang="en-US" sz="10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명의</a:t>
                      </a:r>
                      <a:endParaRPr lang="en-US" altLang="ko-KR" sz="10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  <a:p>
                      <a:r>
                        <a:rPr lang="ko-KR" altLang="en-US" sz="10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학생들이 </a:t>
                      </a:r>
                      <a:r>
                        <a:rPr lang="en-US" altLang="ko-KR" sz="10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2020</a:t>
                      </a:r>
                      <a:r>
                        <a:rPr lang="ko-KR" altLang="en-US" sz="10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 년도 졸업작품으로 개발하였습니다 </a:t>
                      </a:r>
                      <a:r>
                        <a:rPr lang="en-US" altLang="ko-KR" sz="10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:</a:t>
                      </a:r>
                      <a:r>
                        <a:rPr lang="ko-KR" altLang="en-US" sz="10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 </a:t>
                      </a:r>
                      <a:r>
                        <a:rPr lang="en-US" altLang="ko-KR" sz="10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)</a:t>
                      </a:r>
                    </a:p>
                    <a:p>
                      <a:endParaRPr lang="en-US" altLang="ko-Kore-KR" sz="10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  <a:p>
                      <a:r>
                        <a:rPr lang="ko-KR" altLang="en-US" sz="10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개인 </a:t>
                      </a:r>
                      <a:r>
                        <a:rPr lang="ko-KR" altLang="en-US" sz="1000" b="0" i="0" dirty="0" err="1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깃허브</a:t>
                      </a:r>
                      <a:r>
                        <a:rPr lang="ko-KR" altLang="en-US" sz="10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 링크 입니다</a:t>
                      </a:r>
                      <a:r>
                        <a:rPr lang="en-US" altLang="ko-KR" sz="10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!</a:t>
                      </a:r>
                    </a:p>
                    <a:p>
                      <a:r>
                        <a:rPr lang="ko-Kore-KR" altLang="en-US" sz="10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임영규</a:t>
                      </a:r>
                      <a:r>
                        <a:rPr lang="ko-KR" altLang="en-US" sz="10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 </a:t>
                      </a:r>
                      <a:r>
                        <a:rPr lang="en-US" altLang="ko-KR" sz="10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https://</a:t>
                      </a:r>
                      <a:r>
                        <a:rPr lang="en-US" altLang="ko-KR" sz="1000" b="0" i="0" dirty="0" err="1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github.com</a:t>
                      </a:r>
                      <a:r>
                        <a:rPr lang="en-US" altLang="ko-KR" sz="10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/yklim1</a:t>
                      </a:r>
                    </a:p>
                    <a:p>
                      <a:r>
                        <a:rPr lang="ko-KR" altLang="en-US" sz="10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김민지 </a:t>
                      </a:r>
                      <a:r>
                        <a:rPr lang="en-US" altLang="ko-KR" sz="10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https://</a:t>
                      </a:r>
                      <a:r>
                        <a:rPr lang="en-US" altLang="ko-KR" sz="1000" b="0" i="0" dirty="0" err="1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github.com</a:t>
                      </a:r>
                      <a:r>
                        <a:rPr lang="en-US" altLang="ko-KR" sz="10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/flottante301</a:t>
                      </a:r>
                    </a:p>
                    <a:p>
                      <a:r>
                        <a:rPr lang="ko-KR" altLang="en-US" sz="1000" b="0" i="0" dirty="0" err="1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문지수</a:t>
                      </a:r>
                      <a:r>
                        <a:rPr lang="ko-KR" altLang="en-US" sz="10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 </a:t>
                      </a:r>
                      <a:r>
                        <a:rPr lang="en" altLang="ko-KR" sz="10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https://</a:t>
                      </a:r>
                      <a:r>
                        <a:rPr lang="en" altLang="ko-KR" sz="1000" b="0" i="0" dirty="0" err="1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github.com</a:t>
                      </a:r>
                      <a:r>
                        <a:rPr lang="en" altLang="ko-KR" sz="10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/</a:t>
                      </a:r>
                      <a:r>
                        <a:rPr lang="en" altLang="ko-KR" sz="1000" b="0" i="0" dirty="0" err="1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zjisuoo</a:t>
                      </a:r>
                      <a:endParaRPr lang="en-US" altLang="ko-KR" sz="10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96674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5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Q. </a:t>
                      </a:r>
                      <a:r>
                        <a:rPr lang="ko-KR" altLang="en-US" sz="15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악보 파일 업로드는 어떻게 하나요</a:t>
                      </a:r>
                      <a:r>
                        <a:rPr lang="en-US" altLang="ko-KR" sz="15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?</a:t>
                      </a:r>
                      <a:endParaRPr lang="ko-Kore-KR" altLang="en-US" sz="15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155750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5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Q. MIDI </a:t>
                      </a:r>
                      <a:r>
                        <a:rPr lang="ko-KR" altLang="en-US" sz="15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파일이 뭔가요</a:t>
                      </a:r>
                      <a:r>
                        <a:rPr lang="en-US" altLang="ko-KR" sz="15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?</a:t>
                      </a:r>
                      <a:endParaRPr lang="ko-Kore-KR" altLang="en-US" sz="15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16682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5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Q. FAQ </a:t>
                      </a:r>
                      <a:r>
                        <a:rPr lang="en-US" altLang="ko-KR" sz="15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1</a:t>
                      </a:r>
                      <a:endParaRPr lang="ko-Kore-KR" altLang="en-US" sz="15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464525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5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Q. FAQ </a:t>
                      </a:r>
                      <a:r>
                        <a:rPr lang="en-US" altLang="ko-KR" sz="15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2</a:t>
                      </a:r>
                      <a:endParaRPr lang="ko-Kore-KR" altLang="en-US" sz="15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384645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5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Q. FAQ </a:t>
                      </a:r>
                      <a:r>
                        <a:rPr lang="en-US" altLang="ko-KR" sz="15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3</a:t>
                      </a:r>
                      <a:endParaRPr lang="ko-Kore-KR" altLang="en-US" sz="15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905547728"/>
                  </a:ext>
                </a:extLst>
              </a:tr>
            </a:tbl>
          </a:graphicData>
        </a:graphic>
      </p:graphicFrame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380D27F3-70D0-EE46-AC27-8BDD9ED0BA36}"/>
              </a:ext>
            </a:extLst>
          </p:cNvPr>
          <p:cNvSpPr/>
          <p:nvPr/>
        </p:nvSpPr>
        <p:spPr>
          <a:xfrm>
            <a:off x="5486400" y="4080882"/>
            <a:ext cx="105441" cy="688829"/>
          </a:xfrm>
          <a:prstGeom prst="roundRect">
            <a:avLst>
              <a:gd name="adj" fmla="val 45625"/>
            </a:avLst>
          </a:prstGeom>
          <a:solidFill>
            <a:srgbClr val="A5A6A7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400418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그룹 114"/>
          <p:cNvGrpSpPr/>
          <p:nvPr/>
        </p:nvGrpSpPr>
        <p:grpSpPr>
          <a:xfrm>
            <a:off x="319588" y="158825"/>
            <a:ext cx="11552822" cy="6699175"/>
            <a:chOff x="321277" y="158825"/>
            <a:chExt cx="11552822" cy="6699175"/>
          </a:xfrm>
        </p:grpSpPr>
        <p:grpSp>
          <p:nvGrpSpPr>
            <p:cNvPr id="116" name="그룹 115"/>
            <p:cNvGrpSpPr/>
            <p:nvPr/>
          </p:nvGrpSpPr>
          <p:grpSpPr>
            <a:xfrm>
              <a:off x="321277" y="158825"/>
              <a:ext cx="11552822" cy="6699175"/>
              <a:chOff x="321277" y="158825"/>
              <a:chExt cx="11552822" cy="6699175"/>
            </a:xfrm>
          </p:grpSpPr>
          <p:sp>
            <p:nvSpPr>
              <p:cNvPr id="120" name="양쪽 모서리가 둥근 사각형 119"/>
              <p:cNvSpPr/>
              <p:nvPr/>
            </p:nvSpPr>
            <p:spPr>
              <a:xfrm>
                <a:off x="321277" y="158825"/>
                <a:ext cx="11552822" cy="540000"/>
              </a:xfrm>
              <a:prstGeom prst="round2SameRect">
                <a:avLst>
                  <a:gd name="adj1" fmla="val 30688"/>
                  <a:gd name="adj2" fmla="val 0"/>
                </a:avLst>
              </a:prstGeom>
              <a:solidFill>
                <a:srgbClr val="FFCCCC"/>
              </a:solidFill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22" name="그룹 121"/>
              <p:cNvGrpSpPr/>
              <p:nvPr/>
            </p:nvGrpSpPr>
            <p:grpSpPr>
              <a:xfrm>
                <a:off x="567622" y="6301290"/>
                <a:ext cx="955185" cy="145042"/>
                <a:chOff x="567622" y="6375432"/>
                <a:chExt cx="955185" cy="145042"/>
              </a:xfrm>
            </p:grpSpPr>
            <p:sp>
              <p:nvSpPr>
                <p:cNvPr id="123" name="Freeform 10"/>
                <p:cNvSpPr>
                  <a:spLocks/>
                </p:cNvSpPr>
                <p:nvPr/>
              </p:nvSpPr>
              <p:spPr bwMode="auto">
                <a:xfrm>
                  <a:off x="1000116" y="6375432"/>
                  <a:ext cx="128288" cy="145042"/>
                </a:xfrm>
                <a:custGeom>
                  <a:avLst/>
                  <a:gdLst>
                    <a:gd name="T0" fmla="*/ 777 w 804"/>
                    <a:gd name="T1" fmla="*/ 405 h 911"/>
                    <a:gd name="T2" fmla="*/ 85 w 804"/>
                    <a:gd name="T3" fmla="*/ 7 h 911"/>
                    <a:gd name="T4" fmla="*/ 72 w 804"/>
                    <a:gd name="T5" fmla="*/ 0 h 911"/>
                    <a:gd name="T6" fmla="*/ 42 w 804"/>
                    <a:gd name="T7" fmla="*/ 0 h 911"/>
                    <a:gd name="T8" fmla="*/ 29 w 804"/>
                    <a:gd name="T9" fmla="*/ 7 h 911"/>
                    <a:gd name="T10" fmla="*/ 16 w 804"/>
                    <a:gd name="T11" fmla="*/ 16 h 911"/>
                    <a:gd name="T12" fmla="*/ 1 w 804"/>
                    <a:gd name="T13" fmla="*/ 40 h 911"/>
                    <a:gd name="T14" fmla="*/ 0 w 804"/>
                    <a:gd name="T15" fmla="*/ 56 h 911"/>
                    <a:gd name="T16" fmla="*/ 0 w 804"/>
                    <a:gd name="T17" fmla="*/ 855 h 911"/>
                    <a:gd name="T18" fmla="*/ 1 w 804"/>
                    <a:gd name="T19" fmla="*/ 869 h 911"/>
                    <a:gd name="T20" fmla="*/ 16 w 804"/>
                    <a:gd name="T21" fmla="*/ 895 h 911"/>
                    <a:gd name="T22" fmla="*/ 29 w 804"/>
                    <a:gd name="T23" fmla="*/ 904 h 911"/>
                    <a:gd name="T24" fmla="*/ 42 w 804"/>
                    <a:gd name="T25" fmla="*/ 910 h 911"/>
                    <a:gd name="T26" fmla="*/ 56 w 804"/>
                    <a:gd name="T27" fmla="*/ 911 h 911"/>
                    <a:gd name="T28" fmla="*/ 72 w 804"/>
                    <a:gd name="T29" fmla="*/ 910 h 911"/>
                    <a:gd name="T30" fmla="*/ 85 w 804"/>
                    <a:gd name="T31" fmla="*/ 904 h 911"/>
                    <a:gd name="T32" fmla="*/ 777 w 804"/>
                    <a:gd name="T33" fmla="*/ 504 h 911"/>
                    <a:gd name="T34" fmla="*/ 789 w 804"/>
                    <a:gd name="T35" fmla="*/ 496 h 911"/>
                    <a:gd name="T36" fmla="*/ 803 w 804"/>
                    <a:gd name="T37" fmla="*/ 470 h 911"/>
                    <a:gd name="T38" fmla="*/ 804 w 804"/>
                    <a:gd name="T39" fmla="*/ 456 h 911"/>
                    <a:gd name="T40" fmla="*/ 803 w 804"/>
                    <a:gd name="T41" fmla="*/ 440 h 911"/>
                    <a:gd name="T42" fmla="*/ 789 w 804"/>
                    <a:gd name="T43" fmla="*/ 414 h 911"/>
                    <a:gd name="T44" fmla="*/ 777 w 804"/>
                    <a:gd name="T45" fmla="*/ 405 h 9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04" h="911">
                      <a:moveTo>
                        <a:pt x="777" y="405"/>
                      </a:moveTo>
                      <a:lnTo>
                        <a:pt x="85" y="7"/>
                      </a:lnTo>
                      <a:lnTo>
                        <a:pt x="72" y="0"/>
                      </a:lnTo>
                      <a:lnTo>
                        <a:pt x="42" y="0"/>
                      </a:lnTo>
                      <a:lnTo>
                        <a:pt x="29" y="7"/>
                      </a:lnTo>
                      <a:lnTo>
                        <a:pt x="16" y="16"/>
                      </a:lnTo>
                      <a:lnTo>
                        <a:pt x="1" y="40"/>
                      </a:lnTo>
                      <a:lnTo>
                        <a:pt x="0" y="56"/>
                      </a:lnTo>
                      <a:lnTo>
                        <a:pt x="0" y="855"/>
                      </a:lnTo>
                      <a:lnTo>
                        <a:pt x="1" y="869"/>
                      </a:lnTo>
                      <a:lnTo>
                        <a:pt x="16" y="895"/>
                      </a:lnTo>
                      <a:lnTo>
                        <a:pt x="29" y="904"/>
                      </a:lnTo>
                      <a:lnTo>
                        <a:pt x="42" y="910"/>
                      </a:lnTo>
                      <a:lnTo>
                        <a:pt x="56" y="911"/>
                      </a:lnTo>
                      <a:lnTo>
                        <a:pt x="72" y="910"/>
                      </a:lnTo>
                      <a:lnTo>
                        <a:pt x="85" y="904"/>
                      </a:lnTo>
                      <a:lnTo>
                        <a:pt x="777" y="504"/>
                      </a:lnTo>
                      <a:lnTo>
                        <a:pt x="789" y="496"/>
                      </a:lnTo>
                      <a:lnTo>
                        <a:pt x="803" y="470"/>
                      </a:lnTo>
                      <a:lnTo>
                        <a:pt x="804" y="456"/>
                      </a:lnTo>
                      <a:lnTo>
                        <a:pt x="803" y="440"/>
                      </a:lnTo>
                      <a:lnTo>
                        <a:pt x="789" y="414"/>
                      </a:lnTo>
                      <a:lnTo>
                        <a:pt x="777" y="405"/>
                      </a:lnTo>
                      <a:close/>
                    </a:path>
                  </a:pathLst>
                </a:custGeom>
                <a:solidFill>
                  <a:srgbClr val="FFCCCC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4" name="Freeform 10"/>
                <p:cNvSpPr>
                  <a:spLocks/>
                </p:cNvSpPr>
                <p:nvPr/>
              </p:nvSpPr>
              <p:spPr bwMode="auto">
                <a:xfrm>
                  <a:off x="1394519" y="6375432"/>
                  <a:ext cx="128288" cy="145042"/>
                </a:xfrm>
                <a:custGeom>
                  <a:avLst/>
                  <a:gdLst>
                    <a:gd name="T0" fmla="*/ 777 w 804"/>
                    <a:gd name="T1" fmla="*/ 405 h 911"/>
                    <a:gd name="T2" fmla="*/ 85 w 804"/>
                    <a:gd name="T3" fmla="*/ 7 h 911"/>
                    <a:gd name="T4" fmla="*/ 72 w 804"/>
                    <a:gd name="T5" fmla="*/ 0 h 911"/>
                    <a:gd name="T6" fmla="*/ 42 w 804"/>
                    <a:gd name="T7" fmla="*/ 0 h 911"/>
                    <a:gd name="T8" fmla="*/ 29 w 804"/>
                    <a:gd name="T9" fmla="*/ 7 h 911"/>
                    <a:gd name="T10" fmla="*/ 16 w 804"/>
                    <a:gd name="T11" fmla="*/ 16 h 911"/>
                    <a:gd name="T12" fmla="*/ 1 w 804"/>
                    <a:gd name="T13" fmla="*/ 40 h 911"/>
                    <a:gd name="T14" fmla="*/ 0 w 804"/>
                    <a:gd name="T15" fmla="*/ 56 h 911"/>
                    <a:gd name="T16" fmla="*/ 0 w 804"/>
                    <a:gd name="T17" fmla="*/ 855 h 911"/>
                    <a:gd name="T18" fmla="*/ 1 w 804"/>
                    <a:gd name="T19" fmla="*/ 869 h 911"/>
                    <a:gd name="T20" fmla="*/ 16 w 804"/>
                    <a:gd name="T21" fmla="*/ 895 h 911"/>
                    <a:gd name="T22" fmla="*/ 29 w 804"/>
                    <a:gd name="T23" fmla="*/ 904 h 911"/>
                    <a:gd name="T24" fmla="*/ 42 w 804"/>
                    <a:gd name="T25" fmla="*/ 910 h 911"/>
                    <a:gd name="T26" fmla="*/ 56 w 804"/>
                    <a:gd name="T27" fmla="*/ 911 h 911"/>
                    <a:gd name="T28" fmla="*/ 72 w 804"/>
                    <a:gd name="T29" fmla="*/ 910 h 911"/>
                    <a:gd name="T30" fmla="*/ 85 w 804"/>
                    <a:gd name="T31" fmla="*/ 904 h 911"/>
                    <a:gd name="T32" fmla="*/ 777 w 804"/>
                    <a:gd name="T33" fmla="*/ 504 h 911"/>
                    <a:gd name="T34" fmla="*/ 789 w 804"/>
                    <a:gd name="T35" fmla="*/ 496 h 911"/>
                    <a:gd name="T36" fmla="*/ 803 w 804"/>
                    <a:gd name="T37" fmla="*/ 470 h 911"/>
                    <a:gd name="T38" fmla="*/ 804 w 804"/>
                    <a:gd name="T39" fmla="*/ 456 h 911"/>
                    <a:gd name="T40" fmla="*/ 803 w 804"/>
                    <a:gd name="T41" fmla="*/ 440 h 911"/>
                    <a:gd name="T42" fmla="*/ 789 w 804"/>
                    <a:gd name="T43" fmla="*/ 414 h 911"/>
                    <a:gd name="T44" fmla="*/ 777 w 804"/>
                    <a:gd name="T45" fmla="*/ 405 h 9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04" h="911">
                      <a:moveTo>
                        <a:pt x="777" y="405"/>
                      </a:moveTo>
                      <a:lnTo>
                        <a:pt x="85" y="7"/>
                      </a:lnTo>
                      <a:lnTo>
                        <a:pt x="72" y="0"/>
                      </a:lnTo>
                      <a:lnTo>
                        <a:pt x="42" y="0"/>
                      </a:lnTo>
                      <a:lnTo>
                        <a:pt x="29" y="7"/>
                      </a:lnTo>
                      <a:lnTo>
                        <a:pt x="16" y="16"/>
                      </a:lnTo>
                      <a:lnTo>
                        <a:pt x="1" y="40"/>
                      </a:lnTo>
                      <a:lnTo>
                        <a:pt x="0" y="56"/>
                      </a:lnTo>
                      <a:lnTo>
                        <a:pt x="0" y="855"/>
                      </a:lnTo>
                      <a:lnTo>
                        <a:pt x="1" y="869"/>
                      </a:lnTo>
                      <a:lnTo>
                        <a:pt x="16" y="895"/>
                      </a:lnTo>
                      <a:lnTo>
                        <a:pt x="29" y="904"/>
                      </a:lnTo>
                      <a:lnTo>
                        <a:pt x="42" y="910"/>
                      </a:lnTo>
                      <a:lnTo>
                        <a:pt x="56" y="911"/>
                      </a:lnTo>
                      <a:lnTo>
                        <a:pt x="72" y="910"/>
                      </a:lnTo>
                      <a:lnTo>
                        <a:pt x="85" y="904"/>
                      </a:lnTo>
                      <a:lnTo>
                        <a:pt x="777" y="504"/>
                      </a:lnTo>
                      <a:lnTo>
                        <a:pt x="789" y="496"/>
                      </a:lnTo>
                      <a:lnTo>
                        <a:pt x="803" y="470"/>
                      </a:lnTo>
                      <a:lnTo>
                        <a:pt x="804" y="456"/>
                      </a:lnTo>
                      <a:lnTo>
                        <a:pt x="803" y="440"/>
                      </a:lnTo>
                      <a:lnTo>
                        <a:pt x="789" y="414"/>
                      </a:lnTo>
                      <a:lnTo>
                        <a:pt x="777" y="40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5" name="모서리가 둥근 직사각형 124"/>
                <p:cNvSpPr/>
                <p:nvPr/>
              </p:nvSpPr>
              <p:spPr>
                <a:xfrm>
                  <a:off x="1316685" y="6375432"/>
                  <a:ext cx="36000" cy="14504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126" name="그룹 125"/>
                <p:cNvGrpSpPr/>
                <p:nvPr/>
              </p:nvGrpSpPr>
              <p:grpSpPr>
                <a:xfrm flipH="1">
                  <a:off x="567622" y="6375432"/>
                  <a:ext cx="208503" cy="145042"/>
                  <a:chOff x="696211" y="6375432"/>
                  <a:chExt cx="208503" cy="145042"/>
                </a:xfrm>
              </p:grpSpPr>
              <p:sp>
                <p:nvSpPr>
                  <p:cNvPr id="127" name="Freeform 10"/>
                  <p:cNvSpPr>
                    <a:spLocks/>
                  </p:cNvSpPr>
                  <p:nvPr/>
                </p:nvSpPr>
                <p:spPr bwMode="auto">
                  <a:xfrm>
                    <a:off x="776426" y="6375432"/>
                    <a:ext cx="128288" cy="145042"/>
                  </a:xfrm>
                  <a:custGeom>
                    <a:avLst/>
                    <a:gdLst>
                      <a:gd name="T0" fmla="*/ 777 w 804"/>
                      <a:gd name="T1" fmla="*/ 405 h 911"/>
                      <a:gd name="T2" fmla="*/ 85 w 804"/>
                      <a:gd name="T3" fmla="*/ 7 h 911"/>
                      <a:gd name="T4" fmla="*/ 72 w 804"/>
                      <a:gd name="T5" fmla="*/ 0 h 911"/>
                      <a:gd name="T6" fmla="*/ 42 w 804"/>
                      <a:gd name="T7" fmla="*/ 0 h 911"/>
                      <a:gd name="T8" fmla="*/ 29 w 804"/>
                      <a:gd name="T9" fmla="*/ 7 h 911"/>
                      <a:gd name="T10" fmla="*/ 16 w 804"/>
                      <a:gd name="T11" fmla="*/ 16 h 911"/>
                      <a:gd name="T12" fmla="*/ 1 w 804"/>
                      <a:gd name="T13" fmla="*/ 40 h 911"/>
                      <a:gd name="T14" fmla="*/ 0 w 804"/>
                      <a:gd name="T15" fmla="*/ 56 h 911"/>
                      <a:gd name="T16" fmla="*/ 0 w 804"/>
                      <a:gd name="T17" fmla="*/ 855 h 911"/>
                      <a:gd name="T18" fmla="*/ 1 w 804"/>
                      <a:gd name="T19" fmla="*/ 869 h 911"/>
                      <a:gd name="T20" fmla="*/ 16 w 804"/>
                      <a:gd name="T21" fmla="*/ 895 h 911"/>
                      <a:gd name="T22" fmla="*/ 29 w 804"/>
                      <a:gd name="T23" fmla="*/ 904 h 911"/>
                      <a:gd name="T24" fmla="*/ 42 w 804"/>
                      <a:gd name="T25" fmla="*/ 910 h 911"/>
                      <a:gd name="T26" fmla="*/ 56 w 804"/>
                      <a:gd name="T27" fmla="*/ 911 h 911"/>
                      <a:gd name="T28" fmla="*/ 72 w 804"/>
                      <a:gd name="T29" fmla="*/ 910 h 911"/>
                      <a:gd name="T30" fmla="*/ 85 w 804"/>
                      <a:gd name="T31" fmla="*/ 904 h 911"/>
                      <a:gd name="T32" fmla="*/ 777 w 804"/>
                      <a:gd name="T33" fmla="*/ 504 h 911"/>
                      <a:gd name="T34" fmla="*/ 789 w 804"/>
                      <a:gd name="T35" fmla="*/ 496 h 911"/>
                      <a:gd name="T36" fmla="*/ 803 w 804"/>
                      <a:gd name="T37" fmla="*/ 470 h 911"/>
                      <a:gd name="T38" fmla="*/ 804 w 804"/>
                      <a:gd name="T39" fmla="*/ 456 h 911"/>
                      <a:gd name="T40" fmla="*/ 803 w 804"/>
                      <a:gd name="T41" fmla="*/ 440 h 911"/>
                      <a:gd name="T42" fmla="*/ 789 w 804"/>
                      <a:gd name="T43" fmla="*/ 414 h 911"/>
                      <a:gd name="T44" fmla="*/ 777 w 804"/>
                      <a:gd name="T45" fmla="*/ 405 h 9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</a:cxnLst>
                    <a:rect l="0" t="0" r="r" b="b"/>
                    <a:pathLst>
                      <a:path w="804" h="911">
                        <a:moveTo>
                          <a:pt x="777" y="405"/>
                        </a:moveTo>
                        <a:lnTo>
                          <a:pt x="85" y="7"/>
                        </a:lnTo>
                        <a:lnTo>
                          <a:pt x="72" y="0"/>
                        </a:lnTo>
                        <a:lnTo>
                          <a:pt x="42" y="0"/>
                        </a:lnTo>
                        <a:lnTo>
                          <a:pt x="29" y="7"/>
                        </a:lnTo>
                        <a:lnTo>
                          <a:pt x="16" y="16"/>
                        </a:lnTo>
                        <a:lnTo>
                          <a:pt x="1" y="40"/>
                        </a:lnTo>
                        <a:lnTo>
                          <a:pt x="0" y="56"/>
                        </a:lnTo>
                        <a:lnTo>
                          <a:pt x="0" y="855"/>
                        </a:lnTo>
                        <a:lnTo>
                          <a:pt x="1" y="869"/>
                        </a:lnTo>
                        <a:lnTo>
                          <a:pt x="16" y="895"/>
                        </a:lnTo>
                        <a:lnTo>
                          <a:pt x="29" y="904"/>
                        </a:lnTo>
                        <a:lnTo>
                          <a:pt x="42" y="910"/>
                        </a:lnTo>
                        <a:lnTo>
                          <a:pt x="56" y="911"/>
                        </a:lnTo>
                        <a:lnTo>
                          <a:pt x="72" y="910"/>
                        </a:lnTo>
                        <a:lnTo>
                          <a:pt x="85" y="904"/>
                        </a:lnTo>
                        <a:lnTo>
                          <a:pt x="777" y="504"/>
                        </a:lnTo>
                        <a:lnTo>
                          <a:pt x="789" y="496"/>
                        </a:lnTo>
                        <a:lnTo>
                          <a:pt x="803" y="470"/>
                        </a:lnTo>
                        <a:lnTo>
                          <a:pt x="804" y="456"/>
                        </a:lnTo>
                        <a:lnTo>
                          <a:pt x="803" y="440"/>
                        </a:lnTo>
                        <a:lnTo>
                          <a:pt x="789" y="414"/>
                        </a:lnTo>
                        <a:lnTo>
                          <a:pt x="777" y="405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12700">
                    <a:solidFill>
                      <a:schemeClr val="bg2">
                        <a:lumMod val="50000"/>
                      </a:schemeClr>
                    </a:solidFill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128" name="모서리가 둥근 직사각형 127"/>
                  <p:cNvSpPr/>
                  <p:nvPr/>
                </p:nvSpPr>
                <p:spPr>
                  <a:xfrm>
                    <a:off x="696211" y="6375432"/>
                    <a:ext cx="36000" cy="145042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 w="12700">
                    <a:solidFill>
                      <a:schemeClr val="bg2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  <p:sp>
            <p:nvSpPr>
              <p:cNvPr id="121" name="직사각형 120"/>
              <p:cNvSpPr/>
              <p:nvPr/>
            </p:nvSpPr>
            <p:spPr>
              <a:xfrm>
                <a:off x="321277" y="698825"/>
                <a:ext cx="11552822" cy="6159175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17" name="타원 116"/>
            <p:cNvSpPr/>
            <p:nvPr/>
          </p:nvSpPr>
          <p:spPr>
            <a:xfrm>
              <a:off x="10743673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8" name="타원 117"/>
            <p:cNvSpPr/>
            <p:nvPr/>
          </p:nvSpPr>
          <p:spPr>
            <a:xfrm>
              <a:off x="11045008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9" name="타원 118"/>
            <p:cNvSpPr/>
            <p:nvPr/>
          </p:nvSpPr>
          <p:spPr>
            <a:xfrm>
              <a:off x="11346343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14" name="TextBox 113"/>
          <p:cNvSpPr txBox="1"/>
          <p:nvPr/>
        </p:nvSpPr>
        <p:spPr>
          <a:xfrm>
            <a:off x="9000805" y="3269852"/>
            <a:ext cx="104582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>
                <a:solidFill>
                  <a:prstClr val="white"/>
                </a:solidFill>
              </a:rPr>
              <a:t>Check</a:t>
            </a:r>
          </a:p>
          <a:p>
            <a:pPr algn="ctr"/>
            <a:r>
              <a:rPr lang="en-US" altLang="ko-KR" sz="1050" b="1" dirty="0">
                <a:solidFill>
                  <a:prstClr val="white"/>
                </a:solidFill>
              </a:rPr>
              <a:t>point</a:t>
            </a:r>
            <a:endParaRPr lang="ko-KR" altLang="en-US" sz="1050" b="1" dirty="0">
              <a:solidFill>
                <a:prstClr val="white"/>
              </a:solidFill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8B560BBE-AA23-154E-9CAD-868EC35B00D4}"/>
              </a:ext>
            </a:extLst>
          </p:cNvPr>
          <p:cNvSpPr/>
          <p:nvPr/>
        </p:nvSpPr>
        <p:spPr>
          <a:xfrm>
            <a:off x="868480" y="225477"/>
            <a:ext cx="5456119" cy="46166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atinLnBrk="0">
              <a:defRPr/>
            </a:pPr>
            <a:r>
              <a:rPr lang="ko-KR" altLang="en-US" sz="2400" b="1" kern="0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악보 폴더</a:t>
            </a:r>
            <a:r>
              <a:rPr lang="en-US" altLang="ko-KR" sz="2400" b="1" kern="0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-1</a:t>
            </a: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55327A72-3536-954C-B189-DEA77A8605B6}"/>
              </a:ext>
            </a:extLst>
          </p:cNvPr>
          <p:cNvSpPr/>
          <p:nvPr/>
        </p:nvSpPr>
        <p:spPr>
          <a:xfrm>
            <a:off x="1839046" y="6290842"/>
            <a:ext cx="1110566" cy="155490"/>
          </a:xfrm>
          <a:prstGeom prst="roundRect">
            <a:avLst>
              <a:gd name="adj" fmla="val 50000"/>
            </a:avLst>
          </a:prstGeom>
          <a:solidFill>
            <a:srgbClr val="FFCC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1824343" y="6301290"/>
            <a:ext cx="9504000" cy="145272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액자 1">
            <a:extLst>
              <a:ext uri="{FF2B5EF4-FFF2-40B4-BE49-F238E27FC236}">
                <a16:creationId xmlns:a16="http://schemas.microsoft.com/office/drawing/2014/main" id="{356FF490-67C4-304E-9273-8B0D96EAD748}"/>
              </a:ext>
            </a:extLst>
          </p:cNvPr>
          <p:cNvSpPr/>
          <p:nvPr/>
        </p:nvSpPr>
        <p:spPr>
          <a:xfrm>
            <a:off x="2171137" y="1205466"/>
            <a:ext cx="3475902" cy="4684385"/>
          </a:xfrm>
          <a:prstGeom prst="frame">
            <a:avLst>
              <a:gd name="adj1" fmla="val 247"/>
            </a:avLst>
          </a:prstGeom>
          <a:solidFill>
            <a:srgbClr val="5B59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9E038CE-2AFF-6444-B4C2-EEEE03A8A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C9E81E-876D-EF43-881F-B77069B55721}"/>
              </a:ext>
            </a:extLst>
          </p:cNvPr>
          <p:cNvSpPr txBox="1"/>
          <p:nvPr/>
        </p:nvSpPr>
        <p:spPr>
          <a:xfrm>
            <a:off x="6039657" y="2143700"/>
            <a:ext cx="4947320" cy="29719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악보 폴더</a:t>
            </a: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조 옮김</a:t>
            </a: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튜닝 음</a:t>
            </a: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MY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표시</a:t>
            </a:r>
            <a:endParaRPr kumimoji="1" lang="en-US" altLang="ko-KR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악보 폴더 표시</a:t>
            </a:r>
            <a:endParaRPr kumimoji="1" lang="en-US" altLang="ko-KR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(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점 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3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개 모양 클릭 시 </a:t>
            </a:r>
            <a:endParaRPr kumimoji="1" lang="en-US" altLang="ko-KR" sz="1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악보 기기 저장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악보 파일 삭제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악보 파일 명 수정</a:t>
            </a:r>
            <a:endParaRPr kumimoji="1" lang="en-US" altLang="ko-KR" sz="1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업로드 악보 클릭 시 업로드 한 악보 보여짐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</a:p>
          <a:p>
            <a:pPr>
              <a:lnSpc>
                <a:spcPct val="150000"/>
              </a:lnSpc>
            </a:pP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조옮김 악보 클릭 시 조옮김 된 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MIDI 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파일 보여짐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MUSIC SHEET 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옆의 버튼 왼쪽일 경우 </a:t>
            </a:r>
            <a:r>
              <a:rPr kumimoji="1" lang="ko-KR" altLang="en-US" sz="1500" dirty="0" err="1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목록형</a:t>
            </a:r>
            <a:endParaRPr kumimoji="1" lang="en-US" altLang="ko-KR" sz="1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옆의 버튼이 오른쪽일 경우 아이콘형으로 보여짐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)</a:t>
            </a:r>
          </a:p>
        </p:txBody>
      </p:sp>
      <p:pic>
        <p:nvPicPr>
          <p:cNvPr id="27" name="그래픽 26" descr="줄 화살표: 일자형">
            <a:extLst>
              <a:ext uri="{FF2B5EF4-FFF2-40B4-BE49-F238E27FC236}">
                <a16:creationId xmlns:a16="http://schemas.microsoft.com/office/drawing/2014/main" id="{0055EDEC-C8F9-274E-8527-4C2B9B475F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40273" y="1263539"/>
            <a:ext cx="226268" cy="226268"/>
          </a:xfrm>
          <a:prstGeom prst="rect">
            <a:avLst/>
          </a:prstGeom>
        </p:spPr>
      </p:pic>
      <p:pic>
        <p:nvPicPr>
          <p:cNvPr id="28" name="그래픽 27" descr="집">
            <a:extLst>
              <a:ext uri="{FF2B5EF4-FFF2-40B4-BE49-F238E27FC236}">
                <a16:creationId xmlns:a16="http://schemas.microsoft.com/office/drawing/2014/main" id="{59CFF052-B20C-8B46-B79F-1CC787C65F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78573" y="1251182"/>
            <a:ext cx="226268" cy="226268"/>
          </a:xfrm>
          <a:prstGeom prst="rect">
            <a:avLst/>
          </a:prstGeom>
        </p:spPr>
      </p:pic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0DE2AD87-3C46-B64E-80FD-0DCCA97B86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2693843"/>
              </p:ext>
            </p:extLst>
          </p:nvPr>
        </p:nvGraphicFramePr>
        <p:xfrm>
          <a:off x="2171137" y="5400631"/>
          <a:ext cx="3475900" cy="46512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68975">
                  <a:extLst>
                    <a:ext uri="{9D8B030D-6E8A-4147-A177-3AD203B41FA5}">
                      <a16:colId xmlns:a16="http://schemas.microsoft.com/office/drawing/2014/main" val="2376091106"/>
                    </a:ext>
                  </a:extLst>
                </a:gridCol>
                <a:gridCol w="868975">
                  <a:extLst>
                    <a:ext uri="{9D8B030D-6E8A-4147-A177-3AD203B41FA5}">
                      <a16:colId xmlns:a16="http://schemas.microsoft.com/office/drawing/2014/main" val="1256513135"/>
                    </a:ext>
                  </a:extLst>
                </a:gridCol>
                <a:gridCol w="868975">
                  <a:extLst>
                    <a:ext uri="{9D8B030D-6E8A-4147-A177-3AD203B41FA5}">
                      <a16:colId xmlns:a16="http://schemas.microsoft.com/office/drawing/2014/main" val="151074185"/>
                    </a:ext>
                  </a:extLst>
                </a:gridCol>
                <a:gridCol w="868975">
                  <a:extLst>
                    <a:ext uri="{9D8B030D-6E8A-4147-A177-3AD203B41FA5}">
                      <a16:colId xmlns:a16="http://schemas.microsoft.com/office/drawing/2014/main" val="1827193852"/>
                    </a:ext>
                  </a:extLst>
                </a:gridCol>
              </a:tblGrid>
              <a:tr h="465126"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R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9CC4E7">
                        <a:alpha val="2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073019889"/>
                  </a:ext>
                </a:extLst>
              </a:tr>
            </a:tbl>
          </a:graphicData>
        </a:graphic>
      </p:graphicFrame>
      <p:pic>
        <p:nvPicPr>
          <p:cNvPr id="11" name="그림 10" descr="개체, 시계이(가) 표시된 사진&#10;&#10;자동 생성된 설명">
            <a:extLst>
              <a:ext uri="{FF2B5EF4-FFF2-40B4-BE49-F238E27FC236}">
                <a16:creationId xmlns:a16="http://schemas.microsoft.com/office/drawing/2014/main" id="{35F5BF2E-BEC3-564E-B1C1-EDE33AD1532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5283" b="9285"/>
          <a:stretch/>
        </p:blipFill>
        <p:spPr>
          <a:xfrm>
            <a:off x="3222259" y="5346386"/>
            <a:ext cx="546100" cy="4953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169D2CC-4106-B54B-A42D-18B5A594ACB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3761" y="5375191"/>
            <a:ext cx="518695" cy="49139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3F4C9EDF-C48E-9540-8FF1-B9146B842A6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15"/>
          <a:stretch/>
        </p:blipFill>
        <p:spPr>
          <a:xfrm>
            <a:off x="4078663" y="5351729"/>
            <a:ext cx="559595" cy="502584"/>
          </a:xfrm>
          <a:prstGeom prst="rect">
            <a:avLst/>
          </a:prstGeom>
        </p:spPr>
      </p:pic>
      <p:pic>
        <p:nvPicPr>
          <p:cNvPr id="19" name="그림 18" descr="표지판, 그리기이(가) 표시된 사진&#10;&#10;자동 생성된 설명">
            <a:extLst>
              <a:ext uri="{FF2B5EF4-FFF2-40B4-BE49-F238E27FC236}">
                <a16:creationId xmlns:a16="http://schemas.microsoft.com/office/drawing/2014/main" id="{FEF679DF-D5F9-074B-8AFC-2BDE3C1BF42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0449" y="5384386"/>
            <a:ext cx="546100" cy="495300"/>
          </a:xfrm>
          <a:prstGeom prst="rect">
            <a:avLst/>
          </a:prstGeom>
        </p:spPr>
      </p:pic>
      <p:graphicFrame>
        <p:nvGraphicFramePr>
          <p:cNvPr id="41" name="표 40">
            <a:extLst>
              <a:ext uri="{FF2B5EF4-FFF2-40B4-BE49-F238E27FC236}">
                <a16:creationId xmlns:a16="http://schemas.microsoft.com/office/drawing/2014/main" id="{338ABE75-A97D-1A46-9C9B-D5BA3D2A48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603698"/>
              </p:ext>
            </p:extLst>
          </p:nvPr>
        </p:nvGraphicFramePr>
        <p:xfrm>
          <a:off x="2205704" y="1673307"/>
          <a:ext cx="3406766" cy="3708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03383">
                  <a:extLst>
                    <a:ext uri="{9D8B030D-6E8A-4147-A177-3AD203B41FA5}">
                      <a16:colId xmlns:a16="http://schemas.microsoft.com/office/drawing/2014/main" val="2580177565"/>
                    </a:ext>
                  </a:extLst>
                </a:gridCol>
                <a:gridCol w="1703383">
                  <a:extLst>
                    <a:ext uri="{9D8B030D-6E8A-4147-A177-3AD203B41FA5}">
                      <a16:colId xmlns:a16="http://schemas.microsoft.com/office/drawing/2014/main" val="316823862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5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업로드 악보</a:t>
                      </a:r>
                      <a:endParaRPr lang="ko-Kore-KR" altLang="en-US" sz="15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CC4E7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5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조옮김</a:t>
                      </a:r>
                      <a:r>
                        <a:rPr lang="ko-KR" altLang="en-US" sz="15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 악보</a:t>
                      </a:r>
                      <a:endParaRPr lang="ko-Kore-KR" altLang="en-US" sz="15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9154750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r>
                        <a:rPr lang="en-US" altLang="ko-KR" sz="1500" b="0" i="0" dirty="0" err="1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SCORE.pdf</a:t>
                      </a:r>
                      <a:endParaRPr lang="ko-Kore-KR" altLang="en-US" sz="15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ore-KR" altLang="en-US" sz="15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02990770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r>
                        <a:rPr lang="en-US" altLang="ko-KR" sz="1500" b="0" i="0" dirty="0" err="1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SCORE.pdf</a:t>
                      </a:r>
                      <a:endParaRPr lang="ko-Kore-KR" altLang="en-US" sz="15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ore-KR" altLang="en-US" sz="15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9667469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r>
                        <a:rPr lang="en-US" altLang="ko-KR" sz="1500" b="0" i="0" dirty="0" err="1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SOCRE.pdf</a:t>
                      </a:r>
                      <a:endParaRPr lang="ko-Kore-KR" altLang="en-US" sz="15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ore-KR" altLang="en-US" sz="15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35143726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r>
                        <a:rPr lang="en-US" altLang="ko-Kore-KR" sz="1500" b="0" i="0" dirty="0" err="1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SCORE.pdf</a:t>
                      </a:r>
                      <a:endParaRPr lang="ko-Kore-KR" altLang="en-US" sz="15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ore-KR" altLang="en-US" sz="15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00765552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r>
                        <a:rPr lang="en-US" altLang="ko-Kore-KR" sz="1500" b="0" i="0" dirty="0" err="1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SCORE.pdf</a:t>
                      </a:r>
                      <a:endParaRPr lang="ko-Kore-KR" altLang="en-US" sz="15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ore-KR" altLang="en-US" sz="15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00729339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r>
                        <a:rPr lang="en-US" altLang="ko-Kore-KR" sz="1500" b="0" i="0" dirty="0" err="1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SCORE.pdf</a:t>
                      </a:r>
                      <a:endParaRPr lang="ko-Kore-KR" altLang="en-US" sz="15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ore-KR" altLang="en-US" sz="15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87368781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r>
                        <a:rPr lang="en-US" altLang="ko-Kore-KR" sz="1500" b="0" i="0" dirty="0" err="1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SCORE.pdf</a:t>
                      </a:r>
                      <a:endParaRPr lang="ko-Kore-KR" altLang="en-US" sz="15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ore-KR" altLang="en-US" sz="15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5382511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r>
                        <a:rPr lang="en-US" altLang="ko-Kore-KR" sz="1500" b="0" i="0" dirty="0" err="1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SCORE.pdf</a:t>
                      </a:r>
                      <a:endParaRPr lang="ko-Kore-KR" altLang="en-US" sz="15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ore-KR" altLang="en-US" sz="15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27730583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r>
                        <a:rPr lang="en-US" altLang="ko-Kore-KR" sz="1500" b="0" i="0" dirty="0" err="1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SCORE.pdf</a:t>
                      </a:r>
                      <a:endParaRPr lang="ko-Kore-KR" altLang="en-US" sz="15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ore-KR" altLang="en-US" sz="15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9500942"/>
                  </a:ext>
                </a:extLst>
              </a:tr>
            </a:tbl>
          </a:graphicData>
        </a:graphic>
      </p:graphicFrame>
      <p:sp>
        <p:nvSpPr>
          <p:cNvPr id="42" name="TextBox 41">
            <a:extLst>
              <a:ext uri="{FF2B5EF4-FFF2-40B4-BE49-F238E27FC236}">
                <a16:creationId xmlns:a16="http://schemas.microsoft.com/office/drawing/2014/main" id="{5F2CB745-FD4F-B148-8972-A736CDDB451C}"/>
              </a:ext>
            </a:extLst>
          </p:cNvPr>
          <p:cNvSpPr txBox="1"/>
          <p:nvPr/>
        </p:nvSpPr>
        <p:spPr>
          <a:xfrm>
            <a:off x="3076011" y="1258383"/>
            <a:ext cx="169309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500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MUSIC SHEET</a:t>
            </a:r>
            <a:endParaRPr kumimoji="1" lang="ko-Kore-KR" altLang="en-US" sz="1500" dirty="0">
              <a:solidFill>
                <a:srgbClr val="5B595A"/>
              </a:solidFill>
              <a:latin typeface="Gmarket Sans TTF" panose="02000000000000000000" pitchFamily="2" charset="-128"/>
              <a:ea typeface="Gmarket Sans TTF" panose="02000000000000000000" pitchFamily="2" charset="-128"/>
            </a:endParaRPr>
          </a:p>
        </p:txBody>
      </p:sp>
      <p:sp>
        <p:nvSpPr>
          <p:cNvPr id="43" name="모서리가 둥근 직사각형 42">
            <a:extLst>
              <a:ext uri="{FF2B5EF4-FFF2-40B4-BE49-F238E27FC236}">
                <a16:creationId xmlns:a16="http://schemas.microsoft.com/office/drawing/2014/main" id="{8B272630-44FB-0C48-B40C-59AC16DFCD38}"/>
              </a:ext>
            </a:extLst>
          </p:cNvPr>
          <p:cNvSpPr/>
          <p:nvPr/>
        </p:nvSpPr>
        <p:spPr>
          <a:xfrm>
            <a:off x="5486400" y="2610425"/>
            <a:ext cx="105441" cy="688829"/>
          </a:xfrm>
          <a:prstGeom prst="roundRect">
            <a:avLst>
              <a:gd name="adj" fmla="val 45625"/>
            </a:avLst>
          </a:prstGeom>
          <a:solidFill>
            <a:srgbClr val="A5A6A7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5" name="자유형 64">
            <a:extLst>
              <a:ext uri="{FF2B5EF4-FFF2-40B4-BE49-F238E27FC236}">
                <a16:creationId xmlns:a16="http://schemas.microsoft.com/office/drawing/2014/main" id="{23E513D7-D2E3-4E47-ABD1-B4D91C168036}"/>
              </a:ext>
            </a:extLst>
          </p:cNvPr>
          <p:cNvSpPr>
            <a:spLocks noChangeAspect="1"/>
          </p:cNvSpPr>
          <p:nvPr/>
        </p:nvSpPr>
        <p:spPr>
          <a:xfrm>
            <a:off x="5489839" y="2157938"/>
            <a:ext cx="37980" cy="140745"/>
          </a:xfrm>
          <a:custGeom>
            <a:avLst/>
            <a:gdLst>
              <a:gd name="connsiteX0" fmla="*/ 18000 w 37980"/>
              <a:gd name="connsiteY0" fmla="*/ 104899 h 140745"/>
              <a:gd name="connsiteX1" fmla="*/ 36000 w 37980"/>
              <a:gd name="connsiteY1" fmla="*/ 122822 h 140745"/>
              <a:gd name="connsiteX2" fmla="*/ 18000 w 37980"/>
              <a:gd name="connsiteY2" fmla="*/ 140745 h 140745"/>
              <a:gd name="connsiteX3" fmla="*/ 0 w 37980"/>
              <a:gd name="connsiteY3" fmla="*/ 122822 h 140745"/>
              <a:gd name="connsiteX4" fmla="*/ 18000 w 37980"/>
              <a:gd name="connsiteY4" fmla="*/ 104899 h 140745"/>
              <a:gd name="connsiteX5" fmla="*/ 18001 w 37980"/>
              <a:gd name="connsiteY5" fmla="*/ 51460 h 140745"/>
              <a:gd name="connsiteX6" fmla="*/ 36001 w 37980"/>
              <a:gd name="connsiteY6" fmla="*/ 69383 h 140745"/>
              <a:gd name="connsiteX7" fmla="*/ 18001 w 37980"/>
              <a:gd name="connsiteY7" fmla="*/ 87306 h 140745"/>
              <a:gd name="connsiteX8" fmla="*/ 1 w 37980"/>
              <a:gd name="connsiteY8" fmla="*/ 69383 h 140745"/>
              <a:gd name="connsiteX9" fmla="*/ 18001 w 37980"/>
              <a:gd name="connsiteY9" fmla="*/ 51460 h 140745"/>
              <a:gd name="connsiteX10" fmla="*/ 19980 w 37980"/>
              <a:gd name="connsiteY10" fmla="*/ 0 h 140745"/>
              <a:gd name="connsiteX11" fmla="*/ 37980 w 37980"/>
              <a:gd name="connsiteY11" fmla="*/ 17923 h 140745"/>
              <a:gd name="connsiteX12" fmla="*/ 19980 w 37980"/>
              <a:gd name="connsiteY12" fmla="*/ 35846 h 140745"/>
              <a:gd name="connsiteX13" fmla="*/ 1980 w 37980"/>
              <a:gd name="connsiteY13" fmla="*/ 17923 h 140745"/>
              <a:gd name="connsiteX14" fmla="*/ 19980 w 37980"/>
              <a:gd name="connsiteY14" fmla="*/ 0 h 140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7980" h="140745">
                <a:moveTo>
                  <a:pt x="18000" y="104899"/>
                </a:moveTo>
                <a:cubicBezTo>
                  <a:pt x="27941" y="104899"/>
                  <a:pt x="36000" y="112923"/>
                  <a:pt x="36000" y="122822"/>
                </a:cubicBezTo>
                <a:cubicBezTo>
                  <a:pt x="36000" y="132721"/>
                  <a:pt x="27941" y="140745"/>
                  <a:pt x="18000" y="140745"/>
                </a:cubicBezTo>
                <a:cubicBezTo>
                  <a:pt x="8059" y="140745"/>
                  <a:pt x="0" y="132721"/>
                  <a:pt x="0" y="122822"/>
                </a:cubicBezTo>
                <a:cubicBezTo>
                  <a:pt x="0" y="112923"/>
                  <a:pt x="8059" y="104899"/>
                  <a:pt x="18000" y="104899"/>
                </a:cubicBezTo>
                <a:close/>
                <a:moveTo>
                  <a:pt x="18001" y="51460"/>
                </a:moveTo>
                <a:cubicBezTo>
                  <a:pt x="27942" y="51460"/>
                  <a:pt x="36001" y="59484"/>
                  <a:pt x="36001" y="69383"/>
                </a:cubicBezTo>
                <a:cubicBezTo>
                  <a:pt x="36001" y="79282"/>
                  <a:pt x="27942" y="87306"/>
                  <a:pt x="18001" y="87306"/>
                </a:cubicBezTo>
                <a:cubicBezTo>
                  <a:pt x="8060" y="87306"/>
                  <a:pt x="1" y="79282"/>
                  <a:pt x="1" y="69383"/>
                </a:cubicBezTo>
                <a:cubicBezTo>
                  <a:pt x="1" y="59484"/>
                  <a:pt x="8060" y="51460"/>
                  <a:pt x="18001" y="51460"/>
                </a:cubicBezTo>
                <a:close/>
                <a:moveTo>
                  <a:pt x="19980" y="0"/>
                </a:moveTo>
                <a:cubicBezTo>
                  <a:pt x="29921" y="0"/>
                  <a:pt x="37980" y="8024"/>
                  <a:pt x="37980" y="17923"/>
                </a:cubicBezTo>
                <a:cubicBezTo>
                  <a:pt x="37980" y="27822"/>
                  <a:pt x="29921" y="35846"/>
                  <a:pt x="19980" y="35846"/>
                </a:cubicBezTo>
                <a:cubicBezTo>
                  <a:pt x="10039" y="35846"/>
                  <a:pt x="1980" y="27822"/>
                  <a:pt x="1980" y="17923"/>
                </a:cubicBezTo>
                <a:cubicBezTo>
                  <a:pt x="1980" y="8024"/>
                  <a:pt x="10039" y="0"/>
                  <a:pt x="19980" y="0"/>
                </a:cubicBezTo>
                <a:close/>
              </a:path>
            </a:pathLst>
          </a:custGeom>
          <a:solidFill>
            <a:srgbClr val="A5A6A7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7" name="자유형 66">
            <a:extLst>
              <a:ext uri="{FF2B5EF4-FFF2-40B4-BE49-F238E27FC236}">
                <a16:creationId xmlns:a16="http://schemas.microsoft.com/office/drawing/2014/main" id="{922631DD-FECB-1C4F-B99B-1E7E9882B230}"/>
              </a:ext>
            </a:extLst>
          </p:cNvPr>
          <p:cNvSpPr>
            <a:spLocks noChangeAspect="1"/>
          </p:cNvSpPr>
          <p:nvPr/>
        </p:nvSpPr>
        <p:spPr>
          <a:xfrm>
            <a:off x="5485484" y="2528056"/>
            <a:ext cx="37980" cy="140745"/>
          </a:xfrm>
          <a:custGeom>
            <a:avLst/>
            <a:gdLst>
              <a:gd name="connsiteX0" fmla="*/ 18000 w 37980"/>
              <a:gd name="connsiteY0" fmla="*/ 104899 h 140745"/>
              <a:gd name="connsiteX1" fmla="*/ 36000 w 37980"/>
              <a:gd name="connsiteY1" fmla="*/ 122822 h 140745"/>
              <a:gd name="connsiteX2" fmla="*/ 18000 w 37980"/>
              <a:gd name="connsiteY2" fmla="*/ 140745 h 140745"/>
              <a:gd name="connsiteX3" fmla="*/ 0 w 37980"/>
              <a:gd name="connsiteY3" fmla="*/ 122822 h 140745"/>
              <a:gd name="connsiteX4" fmla="*/ 18000 w 37980"/>
              <a:gd name="connsiteY4" fmla="*/ 104899 h 140745"/>
              <a:gd name="connsiteX5" fmla="*/ 18001 w 37980"/>
              <a:gd name="connsiteY5" fmla="*/ 51460 h 140745"/>
              <a:gd name="connsiteX6" fmla="*/ 36001 w 37980"/>
              <a:gd name="connsiteY6" fmla="*/ 69383 h 140745"/>
              <a:gd name="connsiteX7" fmla="*/ 18001 w 37980"/>
              <a:gd name="connsiteY7" fmla="*/ 87306 h 140745"/>
              <a:gd name="connsiteX8" fmla="*/ 1 w 37980"/>
              <a:gd name="connsiteY8" fmla="*/ 69383 h 140745"/>
              <a:gd name="connsiteX9" fmla="*/ 18001 w 37980"/>
              <a:gd name="connsiteY9" fmla="*/ 51460 h 140745"/>
              <a:gd name="connsiteX10" fmla="*/ 19980 w 37980"/>
              <a:gd name="connsiteY10" fmla="*/ 0 h 140745"/>
              <a:gd name="connsiteX11" fmla="*/ 37980 w 37980"/>
              <a:gd name="connsiteY11" fmla="*/ 17923 h 140745"/>
              <a:gd name="connsiteX12" fmla="*/ 19980 w 37980"/>
              <a:gd name="connsiteY12" fmla="*/ 35846 h 140745"/>
              <a:gd name="connsiteX13" fmla="*/ 1980 w 37980"/>
              <a:gd name="connsiteY13" fmla="*/ 17923 h 140745"/>
              <a:gd name="connsiteX14" fmla="*/ 19980 w 37980"/>
              <a:gd name="connsiteY14" fmla="*/ 0 h 140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7980" h="140745">
                <a:moveTo>
                  <a:pt x="18000" y="104899"/>
                </a:moveTo>
                <a:cubicBezTo>
                  <a:pt x="27941" y="104899"/>
                  <a:pt x="36000" y="112923"/>
                  <a:pt x="36000" y="122822"/>
                </a:cubicBezTo>
                <a:cubicBezTo>
                  <a:pt x="36000" y="132721"/>
                  <a:pt x="27941" y="140745"/>
                  <a:pt x="18000" y="140745"/>
                </a:cubicBezTo>
                <a:cubicBezTo>
                  <a:pt x="8059" y="140745"/>
                  <a:pt x="0" y="132721"/>
                  <a:pt x="0" y="122822"/>
                </a:cubicBezTo>
                <a:cubicBezTo>
                  <a:pt x="0" y="112923"/>
                  <a:pt x="8059" y="104899"/>
                  <a:pt x="18000" y="104899"/>
                </a:cubicBezTo>
                <a:close/>
                <a:moveTo>
                  <a:pt x="18001" y="51460"/>
                </a:moveTo>
                <a:cubicBezTo>
                  <a:pt x="27942" y="51460"/>
                  <a:pt x="36001" y="59484"/>
                  <a:pt x="36001" y="69383"/>
                </a:cubicBezTo>
                <a:cubicBezTo>
                  <a:pt x="36001" y="79282"/>
                  <a:pt x="27942" y="87306"/>
                  <a:pt x="18001" y="87306"/>
                </a:cubicBezTo>
                <a:cubicBezTo>
                  <a:pt x="8060" y="87306"/>
                  <a:pt x="1" y="79282"/>
                  <a:pt x="1" y="69383"/>
                </a:cubicBezTo>
                <a:cubicBezTo>
                  <a:pt x="1" y="59484"/>
                  <a:pt x="8060" y="51460"/>
                  <a:pt x="18001" y="51460"/>
                </a:cubicBezTo>
                <a:close/>
                <a:moveTo>
                  <a:pt x="19980" y="0"/>
                </a:moveTo>
                <a:cubicBezTo>
                  <a:pt x="29921" y="0"/>
                  <a:pt x="37980" y="8024"/>
                  <a:pt x="37980" y="17923"/>
                </a:cubicBezTo>
                <a:cubicBezTo>
                  <a:pt x="37980" y="27822"/>
                  <a:pt x="29921" y="35846"/>
                  <a:pt x="19980" y="35846"/>
                </a:cubicBezTo>
                <a:cubicBezTo>
                  <a:pt x="10039" y="35846"/>
                  <a:pt x="1980" y="27822"/>
                  <a:pt x="1980" y="17923"/>
                </a:cubicBezTo>
                <a:cubicBezTo>
                  <a:pt x="1980" y="8024"/>
                  <a:pt x="10039" y="0"/>
                  <a:pt x="19980" y="0"/>
                </a:cubicBezTo>
                <a:close/>
              </a:path>
            </a:pathLst>
          </a:custGeom>
          <a:solidFill>
            <a:srgbClr val="A5A6A7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8" name="자유형 67">
            <a:extLst>
              <a:ext uri="{FF2B5EF4-FFF2-40B4-BE49-F238E27FC236}">
                <a16:creationId xmlns:a16="http://schemas.microsoft.com/office/drawing/2014/main" id="{9E8F16F9-9127-6548-8C6B-0F6F821F5040}"/>
              </a:ext>
            </a:extLst>
          </p:cNvPr>
          <p:cNvSpPr>
            <a:spLocks noChangeAspect="1"/>
          </p:cNvSpPr>
          <p:nvPr/>
        </p:nvSpPr>
        <p:spPr>
          <a:xfrm>
            <a:off x="5485482" y="2919938"/>
            <a:ext cx="37980" cy="140745"/>
          </a:xfrm>
          <a:custGeom>
            <a:avLst/>
            <a:gdLst>
              <a:gd name="connsiteX0" fmla="*/ 18000 w 37980"/>
              <a:gd name="connsiteY0" fmla="*/ 104899 h 140745"/>
              <a:gd name="connsiteX1" fmla="*/ 36000 w 37980"/>
              <a:gd name="connsiteY1" fmla="*/ 122822 h 140745"/>
              <a:gd name="connsiteX2" fmla="*/ 18000 w 37980"/>
              <a:gd name="connsiteY2" fmla="*/ 140745 h 140745"/>
              <a:gd name="connsiteX3" fmla="*/ 0 w 37980"/>
              <a:gd name="connsiteY3" fmla="*/ 122822 h 140745"/>
              <a:gd name="connsiteX4" fmla="*/ 18000 w 37980"/>
              <a:gd name="connsiteY4" fmla="*/ 104899 h 140745"/>
              <a:gd name="connsiteX5" fmla="*/ 18001 w 37980"/>
              <a:gd name="connsiteY5" fmla="*/ 51460 h 140745"/>
              <a:gd name="connsiteX6" fmla="*/ 36001 w 37980"/>
              <a:gd name="connsiteY6" fmla="*/ 69383 h 140745"/>
              <a:gd name="connsiteX7" fmla="*/ 18001 w 37980"/>
              <a:gd name="connsiteY7" fmla="*/ 87306 h 140745"/>
              <a:gd name="connsiteX8" fmla="*/ 1 w 37980"/>
              <a:gd name="connsiteY8" fmla="*/ 69383 h 140745"/>
              <a:gd name="connsiteX9" fmla="*/ 18001 w 37980"/>
              <a:gd name="connsiteY9" fmla="*/ 51460 h 140745"/>
              <a:gd name="connsiteX10" fmla="*/ 19980 w 37980"/>
              <a:gd name="connsiteY10" fmla="*/ 0 h 140745"/>
              <a:gd name="connsiteX11" fmla="*/ 37980 w 37980"/>
              <a:gd name="connsiteY11" fmla="*/ 17923 h 140745"/>
              <a:gd name="connsiteX12" fmla="*/ 19980 w 37980"/>
              <a:gd name="connsiteY12" fmla="*/ 35846 h 140745"/>
              <a:gd name="connsiteX13" fmla="*/ 1980 w 37980"/>
              <a:gd name="connsiteY13" fmla="*/ 17923 h 140745"/>
              <a:gd name="connsiteX14" fmla="*/ 19980 w 37980"/>
              <a:gd name="connsiteY14" fmla="*/ 0 h 140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7980" h="140745">
                <a:moveTo>
                  <a:pt x="18000" y="104899"/>
                </a:moveTo>
                <a:cubicBezTo>
                  <a:pt x="27941" y="104899"/>
                  <a:pt x="36000" y="112923"/>
                  <a:pt x="36000" y="122822"/>
                </a:cubicBezTo>
                <a:cubicBezTo>
                  <a:pt x="36000" y="132721"/>
                  <a:pt x="27941" y="140745"/>
                  <a:pt x="18000" y="140745"/>
                </a:cubicBezTo>
                <a:cubicBezTo>
                  <a:pt x="8059" y="140745"/>
                  <a:pt x="0" y="132721"/>
                  <a:pt x="0" y="122822"/>
                </a:cubicBezTo>
                <a:cubicBezTo>
                  <a:pt x="0" y="112923"/>
                  <a:pt x="8059" y="104899"/>
                  <a:pt x="18000" y="104899"/>
                </a:cubicBezTo>
                <a:close/>
                <a:moveTo>
                  <a:pt x="18001" y="51460"/>
                </a:moveTo>
                <a:cubicBezTo>
                  <a:pt x="27942" y="51460"/>
                  <a:pt x="36001" y="59484"/>
                  <a:pt x="36001" y="69383"/>
                </a:cubicBezTo>
                <a:cubicBezTo>
                  <a:pt x="36001" y="79282"/>
                  <a:pt x="27942" y="87306"/>
                  <a:pt x="18001" y="87306"/>
                </a:cubicBezTo>
                <a:cubicBezTo>
                  <a:pt x="8060" y="87306"/>
                  <a:pt x="1" y="79282"/>
                  <a:pt x="1" y="69383"/>
                </a:cubicBezTo>
                <a:cubicBezTo>
                  <a:pt x="1" y="59484"/>
                  <a:pt x="8060" y="51460"/>
                  <a:pt x="18001" y="51460"/>
                </a:cubicBezTo>
                <a:close/>
                <a:moveTo>
                  <a:pt x="19980" y="0"/>
                </a:moveTo>
                <a:cubicBezTo>
                  <a:pt x="29921" y="0"/>
                  <a:pt x="37980" y="8024"/>
                  <a:pt x="37980" y="17923"/>
                </a:cubicBezTo>
                <a:cubicBezTo>
                  <a:pt x="37980" y="27822"/>
                  <a:pt x="29921" y="35846"/>
                  <a:pt x="19980" y="35846"/>
                </a:cubicBezTo>
                <a:cubicBezTo>
                  <a:pt x="10039" y="35846"/>
                  <a:pt x="1980" y="27822"/>
                  <a:pt x="1980" y="17923"/>
                </a:cubicBezTo>
                <a:cubicBezTo>
                  <a:pt x="1980" y="8024"/>
                  <a:pt x="10039" y="0"/>
                  <a:pt x="19980" y="0"/>
                </a:cubicBezTo>
                <a:close/>
              </a:path>
            </a:pathLst>
          </a:custGeom>
          <a:solidFill>
            <a:srgbClr val="A5A6A7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3" name="자유형 82">
            <a:extLst>
              <a:ext uri="{FF2B5EF4-FFF2-40B4-BE49-F238E27FC236}">
                <a16:creationId xmlns:a16="http://schemas.microsoft.com/office/drawing/2014/main" id="{8B5A8C0D-9CCF-8D42-9373-21BEC61FB227}"/>
              </a:ext>
            </a:extLst>
          </p:cNvPr>
          <p:cNvSpPr>
            <a:spLocks noChangeAspect="1"/>
          </p:cNvSpPr>
          <p:nvPr/>
        </p:nvSpPr>
        <p:spPr>
          <a:xfrm>
            <a:off x="5494190" y="3294405"/>
            <a:ext cx="37980" cy="140745"/>
          </a:xfrm>
          <a:custGeom>
            <a:avLst/>
            <a:gdLst>
              <a:gd name="connsiteX0" fmla="*/ 18000 w 37980"/>
              <a:gd name="connsiteY0" fmla="*/ 104899 h 140745"/>
              <a:gd name="connsiteX1" fmla="*/ 36000 w 37980"/>
              <a:gd name="connsiteY1" fmla="*/ 122822 h 140745"/>
              <a:gd name="connsiteX2" fmla="*/ 18000 w 37980"/>
              <a:gd name="connsiteY2" fmla="*/ 140745 h 140745"/>
              <a:gd name="connsiteX3" fmla="*/ 0 w 37980"/>
              <a:gd name="connsiteY3" fmla="*/ 122822 h 140745"/>
              <a:gd name="connsiteX4" fmla="*/ 18000 w 37980"/>
              <a:gd name="connsiteY4" fmla="*/ 104899 h 140745"/>
              <a:gd name="connsiteX5" fmla="*/ 18001 w 37980"/>
              <a:gd name="connsiteY5" fmla="*/ 51460 h 140745"/>
              <a:gd name="connsiteX6" fmla="*/ 36001 w 37980"/>
              <a:gd name="connsiteY6" fmla="*/ 69383 h 140745"/>
              <a:gd name="connsiteX7" fmla="*/ 18001 w 37980"/>
              <a:gd name="connsiteY7" fmla="*/ 87306 h 140745"/>
              <a:gd name="connsiteX8" fmla="*/ 1 w 37980"/>
              <a:gd name="connsiteY8" fmla="*/ 69383 h 140745"/>
              <a:gd name="connsiteX9" fmla="*/ 18001 w 37980"/>
              <a:gd name="connsiteY9" fmla="*/ 51460 h 140745"/>
              <a:gd name="connsiteX10" fmla="*/ 19980 w 37980"/>
              <a:gd name="connsiteY10" fmla="*/ 0 h 140745"/>
              <a:gd name="connsiteX11" fmla="*/ 37980 w 37980"/>
              <a:gd name="connsiteY11" fmla="*/ 17923 h 140745"/>
              <a:gd name="connsiteX12" fmla="*/ 19980 w 37980"/>
              <a:gd name="connsiteY12" fmla="*/ 35846 h 140745"/>
              <a:gd name="connsiteX13" fmla="*/ 1980 w 37980"/>
              <a:gd name="connsiteY13" fmla="*/ 17923 h 140745"/>
              <a:gd name="connsiteX14" fmla="*/ 19980 w 37980"/>
              <a:gd name="connsiteY14" fmla="*/ 0 h 140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7980" h="140745">
                <a:moveTo>
                  <a:pt x="18000" y="104899"/>
                </a:moveTo>
                <a:cubicBezTo>
                  <a:pt x="27941" y="104899"/>
                  <a:pt x="36000" y="112923"/>
                  <a:pt x="36000" y="122822"/>
                </a:cubicBezTo>
                <a:cubicBezTo>
                  <a:pt x="36000" y="132721"/>
                  <a:pt x="27941" y="140745"/>
                  <a:pt x="18000" y="140745"/>
                </a:cubicBezTo>
                <a:cubicBezTo>
                  <a:pt x="8059" y="140745"/>
                  <a:pt x="0" y="132721"/>
                  <a:pt x="0" y="122822"/>
                </a:cubicBezTo>
                <a:cubicBezTo>
                  <a:pt x="0" y="112923"/>
                  <a:pt x="8059" y="104899"/>
                  <a:pt x="18000" y="104899"/>
                </a:cubicBezTo>
                <a:close/>
                <a:moveTo>
                  <a:pt x="18001" y="51460"/>
                </a:moveTo>
                <a:cubicBezTo>
                  <a:pt x="27942" y="51460"/>
                  <a:pt x="36001" y="59484"/>
                  <a:pt x="36001" y="69383"/>
                </a:cubicBezTo>
                <a:cubicBezTo>
                  <a:pt x="36001" y="79282"/>
                  <a:pt x="27942" y="87306"/>
                  <a:pt x="18001" y="87306"/>
                </a:cubicBezTo>
                <a:cubicBezTo>
                  <a:pt x="8060" y="87306"/>
                  <a:pt x="1" y="79282"/>
                  <a:pt x="1" y="69383"/>
                </a:cubicBezTo>
                <a:cubicBezTo>
                  <a:pt x="1" y="59484"/>
                  <a:pt x="8060" y="51460"/>
                  <a:pt x="18001" y="51460"/>
                </a:cubicBezTo>
                <a:close/>
                <a:moveTo>
                  <a:pt x="19980" y="0"/>
                </a:moveTo>
                <a:cubicBezTo>
                  <a:pt x="29921" y="0"/>
                  <a:pt x="37980" y="8024"/>
                  <a:pt x="37980" y="17923"/>
                </a:cubicBezTo>
                <a:cubicBezTo>
                  <a:pt x="37980" y="27822"/>
                  <a:pt x="29921" y="35846"/>
                  <a:pt x="19980" y="35846"/>
                </a:cubicBezTo>
                <a:cubicBezTo>
                  <a:pt x="10039" y="35846"/>
                  <a:pt x="1980" y="27822"/>
                  <a:pt x="1980" y="17923"/>
                </a:cubicBezTo>
                <a:cubicBezTo>
                  <a:pt x="1980" y="8024"/>
                  <a:pt x="10039" y="0"/>
                  <a:pt x="19980" y="0"/>
                </a:cubicBezTo>
                <a:close/>
              </a:path>
            </a:pathLst>
          </a:custGeom>
          <a:solidFill>
            <a:srgbClr val="A5A6A7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4" name="자유형 83">
            <a:extLst>
              <a:ext uri="{FF2B5EF4-FFF2-40B4-BE49-F238E27FC236}">
                <a16:creationId xmlns:a16="http://schemas.microsoft.com/office/drawing/2014/main" id="{CE98E3BD-9BC1-BA41-A638-D47950D05DE5}"/>
              </a:ext>
            </a:extLst>
          </p:cNvPr>
          <p:cNvSpPr>
            <a:spLocks noChangeAspect="1"/>
          </p:cNvSpPr>
          <p:nvPr/>
        </p:nvSpPr>
        <p:spPr>
          <a:xfrm>
            <a:off x="5498543" y="3629684"/>
            <a:ext cx="37980" cy="140745"/>
          </a:xfrm>
          <a:custGeom>
            <a:avLst/>
            <a:gdLst>
              <a:gd name="connsiteX0" fmla="*/ 18000 w 37980"/>
              <a:gd name="connsiteY0" fmla="*/ 104899 h 140745"/>
              <a:gd name="connsiteX1" fmla="*/ 36000 w 37980"/>
              <a:gd name="connsiteY1" fmla="*/ 122822 h 140745"/>
              <a:gd name="connsiteX2" fmla="*/ 18000 w 37980"/>
              <a:gd name="connsiteY2" fmla="*/ 140745 h 140745"/>
              <a:gd name="connsiteX3" fmla="*/ 0 w 37980"/>
              <a:gd name="connsiteY3" fmla="*/ 122822 h 140745"/>
              <a:gd name="connsiteX4" fmla="*/ 18000 w 37980"/>
              <a:gd name="connsiteY4" fmla="*/ 104899 h 140745"/>
              <a:gd name="connsiteX5" fmla="*/ 18001 w 37980"/>
              <a:gd name="connsiteY5" fmla="*/ 51460 h 140745"/>
              <a:gd name="connsiteX6" fmla="*/ 36001 w 37980"/>
              <a:gd name="connsiteY6" fmla="*/ 69383 h 140745"/>
              <a:gd name="connsiteX7" fmla="*/ 18001 w 37980"/>
              <a:gd name="connsiteY7" fmla="*/ 87306 h 140745"/>
              <a:gd name="connsiteX8" fmla="*/ 1 w 37980"/>
              <a:gd name="connsiteY8" fmla="*/ 69383 h 140745"/>
              <a:gd name="connsiteX9" fmla="*/ 18001 w 37980"/>
              <a:gd name="connsiteY9" fmla="*/ 51460 h 140745"/>
              <a:gd name="connsiteX10" fmla="*/ 19980 w 37980"/>
              <a:gd name="connsiteY10" fmla="*/ 0 h 140745"/>
              <a:gd name="connsiteX11" fmla="*/ 37980 w 37980"/>
              <a:gd name="connsiteY11" fmla="*/ 17923 h 140745"/>
              <a:gd name="connsiteX12" fmla="*/ 19980 w 37980"/>
              <a:gd name="connsiteY12" fmla="*/ 35846 h 140745"/>
              <a:gd name="connsiteX13" fmla="*/ 1980 w 37980"/>
              <a:gd name="connsiteY13" fmla="*/ 17923 h 140745"/>
              <a:gd name="connsiteX14" fmla="*/ 19980 w 37980"/>
              <a:gd name="connsiteY14" fmla="*/ 0 h 140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7980" h="140745">
                <a:moveTo>
                  <a:pt x="18000" y="104899"/>
                </a:moveTo>
                <a:cubicBezTo>
                  <a:pt x="27941" y="104899"/>
                  <a:pt x="36000" y="112923"/>
                  <a:pt x="36000" y="122822"/>
                </a:cubicBezTo>
                <a:cubicBezTo>
                  <a:pt x="36000" y="132721"/>
                  <a:pt x="27941" y="140745"/>
                  <a:pt x="18000" y="140745"/>
                </a:cubicBezTo>
                <a:cubicBezTo>
                  <a:pt x="8059" y="140745"/>
                  <a:pt x="0" y="132721"/>
                  <a:pt x="0" y="122822"/>
                </a:cubicBezTo>
                <a:cubicBezTo>
                  <a:pt x="0" y="112923"/>
                  <a:pt x="8059" y="104899"/>
                  <a:pt x="18000" y="104899"/>
                </a:cubicBezTo>
                <a:close/>
                <a:moveTo>
                  <a:pt x="18001" y="51460"/>
                </a:moveTo>
                <a:cubicBezTo>
                  <a:pt x="27942" y="51460"/>
                  <a:pt x="36001" y="59484"/>
                  <a:pt x="36001" y="69383"/>
                </a:cubicBezTo>
                <a:cubicBezTo>
                  <a:pt x="36001" y="79282"/>
                  <a:pt x="27942" y="87306"/>
                  <a:pt x="18001" y="87306"/>
                </a:cubicBezTo>
                <a:cubicBezTo>
                  <a:pt x="8060" y="87306"/>
                  <a:pt x="1" y="79282"/>
                  <a:pt x="1" y="69383"/>
                </a:cubicBezTo>
                <a:cubicBezTo>
                  <a:pt x="1" y="59484"/>
                  <a:pt x="8060" y="51460"/>
                  <a:pt x="18001" y="51460"/>
                </a:cubicBezTo>
                <a:close/>
                <a:moveTo>
                  <a:pt x="19980" y="0"/>
                </a:moveTo>
                <a:cubicBezTo>
                  <a:pt x="29921" y="0"/>
                  <a:pt x="37980" y="8024"/>
                  <a:pt x="37980" y="17923"/>
                </a:cubicBezTo>
                <a:cubicBezTo>
                  <a:pt x="37980" y="27822"/>
                  <a:pt x="29921" y="35846"/>
                  <a:pt x="19980" y="35846"/>
                </a:cubicBezTo>
                <a:cubicBezTo>
                  <a:pt x="10039" y="35846"/>
                  <a:pt x="1980" y="27822"/>
                  <a:pt x="1980" y="17923"/>
                </a:cubicBezTo>
                <a:cubicBezTo>
                  <a:pt x="1980" y="8024"/>
                  <a:pt x="10039" y="0"/>
                  <a:pt x="19980" y="0"/>
                </a:cubicBezTo>
                <a:close/>
              </a:path>
            </a:pathLst>
          </a:custGeom>
          <a:solidFill>
            <a:srgbClr val="A5A6A7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5" name="자유형 84">
            <a:extLst>
              <a:ext uri="{FF2B5EF4-FFF2-40B4-BE49-F238E27FC236}">
                <a16:creationId xmlns:a16="http://schemas.microsoft.com/office/drawing/2014/main" id="{7600E92E-F2B8-954D-BE0A-4FB08FB61D45}"/>
              </a:ext>
            </a:extLst>
          </p:cNvPr>
          <p:cNvSpPr>
            <a:spLocks noChangeAspect="1"/>
          </p:cNvSpPr>
          <p:nvPr/>
        </p:nvSpPr>
        <p:spPr>
          <a:xfrm>
            <a:off x="5494186" y="4008510"/>
            <a:ext cx="37980" cy="140745"/>
          </a:xfrm>
          <a:custGeom>
            <a:avLst/>
            <a:gdLst>
              <a:gd name="connsiteX0" fmla="*/ 18000 w 37980"/>
              <a:gd name="connsiteY0" fmla="*/ 104899 h 140745"/>
              <a:gd name="connsiteX1" fmla="*/ 36000 w 37980"/>
              <a:gd name="connsiteY1" fmla="*/ 122822 h 140745"/>
              <a:gd name="connsiteX2" fmla="*/ 18000 w 37980"/>
              <a:gd name="connsiteY2" fmla="*/ 140745 h 140745"/>
              <a:gd name="connsiteX3" fmla="*/ 0 w 37980"/>
              <a:gd name="connsiteY3" fmla="*/ 122822 h 140745"/>
              <a:gd name="connsiteX4" fmla="*/ 18000 w 37980"/>
              <a:gd name="connsiteY4" fmla="*/ 104899 h 140745"/>
              <a:gd name="connsiteX5" fmla="*/ 18001 w 37980"/>
              <a:gd name="connsiteY5" fmla="*/ 51460 h 140745"/>
              <a:gd name="connsiteX6" fmla="*/ 36001 w 37980"/>
              <a:gd name="connsiteY6" fmla="*/ 69383 h 140745"/>
              <a:gd name="connsiteX7" fmla="*/ 18001 w 37980"/>
              <a:gd name="connsiteY7" fmla="*/ 87306 h 140745"/>
              <a:gd name="connsiteX8" fmla="*/ 1 w 37980"/>
              <a:gd name="connsiteY8" fmla="*/ 69383 h 140745"/>
              <a:gd name="connsiteX9" fmla="*/ 18001 w 37980"/>
              <a:gd name="connsiteY9" fmla="*/ 51460 h 140745"/>
              <a:gd name="connsiteX10" fmla="*/ 19980 w 37980"/>
              <a:gd name="connsiteY10" fmla="*/ 0 h 140745"/>
              <a:gd name="connsiteX11" fmla="*/ 37980 w 37980"/>
              <a:gd name="connsiteY11" fmla="*/ 17923 h 140745"/>
              <a:gd name="connsiteX12" fmla="*/ 19980 w 37980"/>
              <a:gd name="connsiteY12" fmla="*/ 35846 h 140745"/>
              <a:gd name="connsiteX13" fmla="*/ 1980 w 37980"/>
              <a:gd name="connsiteY13" fmla="*/ 17923 h 140745"/>
              <a:gd name="connsiteX14" fmla="*/ 19980 w 37980"/>
              <a:gd name="connsiteY14" fmla="*/ 0 h 140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7980" h="140745">
                <a:moveTo>
                  <a:pt x="18000" y="104899"/>
                </a:moveTo>
                <a:cubicBezTo>
                  <a:pt x="27941" y="104899"/>
                  <a:pt x="36000" y="112923"/>
                  <a:pt x="36000" y="122822"/>
                </a:cubicBezTo>
                <a:cubicBezTo>
                  <a:pt x="36000" y="132721"/>
                  <a:pt x="27941" y="140745"/>
                  <a:pt x="18000" y="140745"/>
                </a:cubicBezTo>
                <a:cubicBezTo>
                  <a:pt x="8059" y="140745"/>
                  <a:pt x="0" y="132721"/>
                  <a:pt x="0" y="122822"/>
                </a:cubicBezTo>
                <a:cubicBezTo>
                  <a:pt x="0" y="112923"/>
                  <a:pt x="8059" y="104899"/>
                  <a:pt x="18000" y="104899"/>
                </a:cubicBezTo>
                <a:close/>
                <a:moveTo>
                  <a:pt x="18001" y="51460"/>
                </a:moveTo>
                <a:cubicBezTo>
                  <a:pt x="27942" y="51460"/>
                  <a:pt x="36001" y="59484"/>
                  <a:pt x="36001" y="69383"/>
                </a:cubicBezTo>
                <a:cubicBezTo>
                  <a:pt x="36001" y="79282"/>
                  <a:pt x="27942" y="87306"/>
                  <a:pt x="18001" y="87306"/>
                </a:cubicBezTo>
                <a:cubicBezTo>
                  <a:pt x="8060" y="87306"/>
                  <a:pt x="1" y="79282"/>
                  <a:pt x="1" y="69383"/>
                </a:cubicBezTo>
                <a:cubicBezTo>
                  <a:pt x="1" y="59484"/>
                  <a:pt x="8060" y="51460"/>
                  <a:pt x="18001" y="51460"/>
                </a:cubicBezTo>
                <a:close/>
                <a:moveTo>
                  <a:pt x="19980" y="0"/>
                </a:moveTo>
                <a:cubicBezTo>
                  <a:pt x="29921" y="0"/>
                  <a:pt x="37980" y="8024"/>
                  <a:pt x="37980" y="17923"/>
                </a:cubicBezTo>
                <a:cubicBezTo>
                  <a:pt x="37980" y="27822"/>
                  <a:pt x="29921" y="35846"/>
                  <a:pt x="19980" y="35846"/>
                </a:cubicBezTo>
                <a:cubicBezTo>
                  <a:pt x="10039" y="35846"/>
                  <a:pt x="1980" y="27822"/>
                  <a:pt x="1980" y="17923"/>
                </a:cubicBezTo>
                <a:cubicBezTo>
                  <a:pt x="1980" y="8024"/>
                  <a:pt x="10039" y="0"/>
                  <a:pt x="19980" y="0"/>
                </a:cubicBezTo>
                <a:close/>
              </a:path>
            </a:pathLst>
          </a:custGeom>
          <a:solidFill>
            <a:srgbClr val="A5A6A7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6" name="자유형 85">
            <a:extLst>
              <a:ext uri="{FF2B5EF4-FFF2-40B4-BE49-F238E27FC236}">
                <a16:creationId xmlns:a16="http://schemas.microsoft.com/office/drawing/2014/main" id="{CECD65FE-5763-EF40-AD37-7ED5B414C15C}"/>
              </a:ext>
            </a:extLst>
          </p:cNvPr>
          <p:cNvSpPr>
            <a:spLocks noChangeAspect="1"/>
          </p:cNvSpPr>
          <p:nvPr/>
        </p:nvSpPr>
        <p:spPr>
          <a:xfrm>
            <a:off x="5494184" y="4391681"/>
            <a:ext cx="37980" cy="140745"/>
          </a:xfrm>
          <a:custGeom>
            <a:avLst/>
            <a:gdLst>
              <a:gd name="connsiteX0" fmla="*/ 18000 w 37980"/>
              <a:gd name="connsiteY0" fmla="*/ 104899 h 140745"/>
              <a:gd name="connsiteX1" fmla="*/ 36000 w 37980"/>
              <a:gd name="connsiteY1" fmla="*/ 122822 h 140745"/>
              <a:gd name="connsiteX2" fmla="*/ 18000 w 37980"/>
              <a:gd name="connsiteY2" fmla="*/ 140745 h 140745"/>
              <a:gd name="connsiteX3" fmla="*/ 0 w 37980"/>
              <a:gd name="connsiteY3" fmla="*/ 122822 h 140745"/>
              <a:gd name="connsiteX4" fmla="*/ 18000 w 37980"/>
              <a:gd name="connsiteY4" fmla="*/ 104899 h 140745"/>
              <a:gd name="connsiteX5" fmla="*/ 18001 w 37980"/>
              <a:gd name="connsiteY5" fmla="*/ 51460 h 140745"/>
              <a:gd name="connsiteX6" fmla="*/ 36001 w 37980"/>
              <a:gd name="connsiteY6" fmla="*/ 69383 h 140745"/>
              <a:gd name="connsiteX7" fmla="*/ 18001 w 37980"/>
              <a:gd name="connsiteY7" fmla="*/ 87306 h 140745"/>
              <a:gd name="connsiteX8" fmla="*/ 1 w 37980"/>
              <a:gd name="connsiteY8" fmla="*/ 69383 h 140745"/>
              <a:gd name="connsiteX9" fmla="*/ 18001 w 37980"/>
              <a:gd name="connsiteY9" fmla="*/ 51460 h 140745"/>
              <a:gd name="connsiteX10" fmla="*/ 19980 w 37980"/>
              <a:gd name="connsiteY10" fmla="*/ 0 h 140745"/>
              <a:gd name="connsiteX11" fmla="*/ 37980 w 37980"/>
              <a:gd name="connsiteY11" fmla="*/ 17923 h 140745"/>
              <a:gd name="connsiteX12" fmla="*/ 19980 w 37980"/>
              <a:gd name="connsiteY12" fmla="*/ 35846 h 140745"/>
              <a:gd name="connsiteX13" fmla="*/ 1980 w 37980"/>
              <a:gd name="connsiteY13" fmla="*/ 17923 h 140745"/>
              <a:gd name="connsiteX14" fmla="*/ 19980 w 37980"/>
              <a:gd name="connsiteY14" fmla="*/ 0 h 140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7980" h="140745">
                <a:moveTo>
                  <a:pt x="18000" y="104899"/>
                </a:moveTo>
                <a:cubicBezTo>
                  <a:pt x="27941" y="104899"/>
                  <a:pt x="36000" y="112923"/>
                  <a:pt x="36000" y="122822"/>
                </a:cubicBezTo>
                <a:cubicBezTo>
                  <a:pt x="36000" y="132721"/>
                  <a:pt x="27941" y="140745"/>
                  <a:pt x="18000" y="140745"/>
                </a:cubicBezTo>
                <a:cubicBezTo>
                  <a:pt x="8059" y="140745"/>
                  <a:pt x="0" y="132721"/>
                  <a:pt x="0" y="122822"/>
                </a:cubicBezTo>
                <a:cubicBezTo>
                  <a:pt x="0" y="112923"/>
                  <a:pt x="8059" y="104899"/>
                  <a:pt x="18000" y="104899"/>
                </a:cubicBezTo>
                <a:close/>
                <a:moveTo>
                  <a:pt x="18001" y="51460"/>
                </a:moveTo>
                <a:cubicBezTo>
                  <a:pt x="27942" y="51460"/>
                  <a:pt x="36001" y="59484"/>
                  <a:pt x="36001" y="69383"/>
                </a:cubicBezTo>
                <a:cubicBezTo>
                  <a:pt x="36001" y="79282"/>
                  <a:pt x="27942" y="87306"/>
                  <a:pt x="18001" y="87306"/>
                </a:cubicBezTo>
                <a:cubicBezTo>
                  <a:pt x="8060" y="87306"/>
                  <a:pt x="1" y="79282"/>
                  <a:pt x="1" y="69383"/>
                </a:cubicBezTo>
                <a:cubicBezTo>
                  <a:pt x="1" y="59484"/>
                  <a:pt x="8060" y="51460"/>
                  <a:pt x="18001" y="51460"/>
                </a:cubicBezTo>
                <a:close/>
                <a:moveTo>
                  <a:pt x="19980" y="0"/>
                </a:moveTo>
                <a:cubicBezTo>
                  <a:pt x="29921" y="0"/>
                  <a:pt x="37980" y="8024"/>
                  <a:pt x="37980" y="17923"/>
                </a:cubicBezTo>
                <a:cubicBezTo>
                  <a:pt x="37980" y="27822"/>
                  <a:pt x="29921" y="35846"/>
                  <a:pt x="19980" y="35846"/>
                </a:cubicBezTo>
                <a:cubicBezTo>
                  <a:pt x="10039" y="35846"/>
                  <a:pt x="1980" y="27822"/>
                  <a:pt x="1980" y="17923"/>
                </a:cubicBezTo>
                <a:cubicBezTo>
                  <a:pt x="1980" y="8024"/>
                  <a:pt x="10039" y="0"/>
                  <a:pt x="19980" y="0"/>
                </a:cubicBezTo>
                <a:close/>
              </a:path>
            </a:pathLst>
          </a:custGeom>
          <a:solidFill>
            <a:srgbClr val="A5A6A7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7" name="자유형 86">
            <a:extLst>
              <a:ext uri="{FF2B5EF4-FFF2-40B4-BE49-F238E27FC236}">
                <a16:creationId xmlns:a16="http://schemas.microsoft.com/office/drawing/2014/main" id="{E817D25E-14E4-E647-AEEF-D012EB8EC27B}"/>
              </a:ext>
            </a:extLst>
          </p:cNvPr>
          <p:cNvSpPr>
            <a:spLocks noChangeAspect="1"/>
          </p:cNvSpPr>
          <p:nvPr/>
        </p:nvSpPr>
        <p:spPr>
          <a:xfrm>
            <a:off x="5494186" y="4757443"/>
            <a:ext cx="37980" cy="140745"/>
          </a:xfrm>
          <a:custGeom>
            <a:avLst/>
            <a:gdLst>
              <a:gd name="connsiteX0" fmla="*/ 18000 w 37980"/>
              <a:gd name="connsiteY0" fmla="*/ 104899 h 140745"/>
              <a:gd name="connsiteX1" fmla="*/ 36000 w 37980"/>
              <a:gd name="connsiteY1" fmla="*/ 122822 h 140745"/>
              <a:gd name="connsiteX2" fmla="*/ 18000 w 37980"/>
              <a:gd name="connsiteY2" fmla="*/ 140745 h 140745"/>
              <a:gd name="connsiteX3" fmla="*/ 0 w 37980"/>
              <a:gd name="connsiteY3" fmla="*/ 122822 h 140745"/>
              <a:gd name="connsiteX4" fmla="*/ 18000 w 37980"/>
              <a:gd name="connsiteY4" fmla="*/ 104899 h 140745"/>
              <a:gd name="connsiteX5" fmla="*/ 18001 w 37980"/>
              <a:gd name="connsiteY5" fmla="*/ 51460 h 140745"/>
              <a:gd name="connsiteX6" fmla="*/ 36001 w 37980"/>
              <a:gd name="connsiteY6" fmla="*/ 69383 h 140745"/>
              <a:gd name="connsiteX7" fmla="*/ 18001 w 37980"/>
              <a:gd name="connsiteY7" fmla="*/ 87306 h 140745"/>
              <a:gd name="connsiteX8" fmla="*/ 1 w 37980"/>
              <a:gd name="connsiteY8" fmla="*/ 69383 h 140745"/>
              <a:gd name="connsiteX9" fmla="*/ 18001 w 37980"/>
              <a:gd name="connsiteY9" fmla="*/ 51460 h 140745"/>
              <a:gd name="connsiteX10" fmla="*/ 19980 w 37980"/>
              <a:gd name="connsiteY10" fmla="*/ 0 h 140745"/>
              <a:gd name="connsiteX11" fmla="*/ 37980 w 37980"/>
              <a:gd name="connsiteY11" fmla="*/ 17923 h 140745"/>
              <a:gd name="connsiteX12" fmla="*/ 19980 w 37980"/>
              <a:gd name="connsiteY12" fmla="*/ 35846 h 140745"/>
              <a:gd name="connsiteX13" fmla="*/ 1980 w 37980"/>
              <a:gd name="connsiteY13" fmla="*/ 17923 h 140745"/>
              <a:gd name="connsiteX14" fmla="*/ 19980 w 37980"/>
              <a:gd name="connsiteY14" fmla="*/ 0 h 140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7980" h="140745">
                <a:moveTo>
                  <a:pt x="18000" y="104899"/>
                </a:moveTo>
                <a:cubicBezTo>
                  <a:pt x="27941" y="104899"/>
                  <a:pt x="36000" y="112923"/>
                  <a:pt x="36000" y="122822"/>
                </a:cubicBezTo>
                <a:cubicBezTo>
                  <a:pt x="36000" y="132721"/>
                  <a:pt x="27941" y="140745"/>
                  <a:pt x="18000" y="140745"/>
                </a:cubicBezTo>
                <a:cubicBezTo>
                  <a:pt x="8059" y="140745"/>
                  <a:pt x="0" y="132721"/>
                  <a:pt x="0" y="122822"/>
                </a:cubicBezTo>
                <a:cubicBezTo>
                  <a:pt x="0" y="112923"/>
                  <a:pt x="8059" y="104899"/>
                  <a:pt x="18000" y="104899"/>
                </a:cubicBezTo>
                <a:close/>
                <a:moveTo>
                  <a:pt x="18001" y="51460"/>
                </a:moveTo>
                <a:cubicBezTo>
                  <a:pt x="27942" y="51460"/>
                  <a:pt x="36001" y="59484"/>
                  <a:pt x="36001" y="69383"/>
                </a:cubicBezTo>
                <a:cubicBezTo>
                  <a:pt x="36001" y="79282"/>
                  <a:pt x="27942" y="87306"/>
                  <a:pt x="18001" y="87306"/>
                </a:cubicBezTo>
                <a:cubicBezTo>
                  <a:pt x="8060" y="87306"/>
                  <a:pt x="1" y="79282"/>
                  <a:pt x="1" y="69383"/>
                </a:cubicBezTo>
                <a:cubicBezTo>
                  <a:pt x="1" y="59484"/>
                  <a:pt x="8060" y="51460"/>
                  <a:pt x="18001" y="51460"/>
                </a:cubicBezTo>
                <a:close/>
                <a:moveTo>
                  <a:pt x="19980" y="0"/>
                </a:moveTo>
                <a:cubicBezTo>
                  <a:pt x="29921" y="0"/>
                  <a:pt x="37980" y="8024"/>
                  <a:pt x="37980" y="17923"/>
                </a:cubicBezTo>
                <a:cubicBezTo>
                  <a:pt x="37980" y="27822"/>
                  <a:pt x="29921" y="35846"/>
                  <a:pt x="19980" y="35846"/>
                </a:cubicBezTo>
                <a:cubicBezTo>
                  <a:pt x="10039" y="35846"/>
                  <a:pt x="1980" y="27822"/>
                  <a:pt x="1980" y="17923"/>
                </a:cubicBezTo>
                <a:cubicBezTo>
                  <a:pt x="1980" y="8024"/>
                  <a:pt x="10039" y="0"/>
                  <a:pt x="19980" y="0"/>
                </a:cubicBezTo>
                <a:close/>
              </a:path>
            </a:pathLst>
          </a:custGeom>
          <a:solidFill>
            <a:srgbClr val="A5A6A7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8" name="자유형 87">
            <a:extLst>
              <a:ext uri="{FF2B5EF4-FFF2-40B4-BE49-F238E27FC236}">
                <a16:creationId xmlns:a16="http://schemas.microsoft.com/office/drawing/2014/main" id="{63A419D0-4960-2145-A64B-226FEBC24959}"/>
              </a:ext>
            </a:extLst>
          </p:cNvPr>
          <p:cNvSpPr>
            <a:spLocks noChangeAspect="1"/>
          </p:cNvSpPr>
          <p:nvPr/>
        </p:nvSpPr>
        <p:spPr>
          <a:xfrm>
            <a:off x="5494184" y="5131916"/>
            <a:ext cx="37980" cy="140745"/>
          </a:xfrm>
          <a:custGeom>
            <a:avLst/>
            <a:gdLst>
              <a:gd name="connsiteX0" fmla="*/ 18000 w 37980"/>
              <a:gd name="connsiteY0" fmla="*/ 104899 h 140745"/>
              <a:gd name="connsiteX1" fmla="*/ 36000 w 37980"/>
              <a:gd name="connsiteY1" fmla="*/ 122822 h 140745"/>
              <a:gd name="connsiteX2" fmla="*/ 18000 w 37980"/>
              <a:gd name="connsiteY2" fmla="*/ 140745 h 140745"/>
              <a:gd name="connsiteX3" fmla="*/ 0 w 37980"/>
              <a:gd name="connsiteY3" fmla="*/ 122822 h 140745"/>
              <a:gd name="connsiteX4" fmla="*/ 18000 w 37980"/>
              <a:gd name="connsiteY4" fmla="*/ 104899 h 140745"/>
              <a:gd name="connsiteX5" fmla="*/ 18001 w 37980"/>
              <a:gd name="connsiteY5" fmla="*/ 51460 h 140745"/>
              <a:gd name="connsiteX6" fmla="*/ 36001 w 37980"/>
              <a:gd name="connsiteY6" fmla="*/ 69383 h 140745"/>
              <a:gd name="connsiteX7" fmla="*/ 18001 w 37980"/>
              <a:gd name="connsiteY7" fmla="*/ 87306 h 140745"/>
              <a:gd name="connsiteX8" fmla="*/ 1 w 37980"/>
              <a:gd name="connsiteY8" fmla="*/ 69383 h 140745"/>
              <a:gd name="connsiteX9" fmla="*/ 18001 w 37980"/>
              <a:gd name="connsiteY9" fmla="*/ 51460 h 140745"/>
              <a:gd name="connsiteX10" fmla="*/ 19980 w 37980"/>
              <a:gd name="connsiteY10" fmla="*/ 0 h 140745"/>
              <a:gd name="connsiteX11" fmla="*/ 37980 w 37980"/>
              <a:gd name="connsiteY11" fmla="*/ 17923 h 140745"/>
              <a:gd name="connsiteX12" fmla="*/ 19980 w 37980"/>
              <a:gd name="connsiteY12" fmla="*/ 35846 h 140745"/>
              <a:gd name="connsiteX13" fmla="*/ 1980 w 37980"/>
              <a:gd name="connsiteY13" fmla="*/ 17923 h 140745"/>
              <a:gd name="connsiteX14" fmla="*/ 19980 w 37980"/>
              <a:gd name="connsiteY14" fmla="*/ 0 h 140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7980" h="140745">
                <a:moveTo>
                  <a:pt x="18000" y="104899"/>
                </a:moveTo>
                <a:cubicBezTo>
                  <a:pt x="27941" y="104899"/>
                  <a:pt x="36000" y="112923"/>
                  <a:pt x="36000" y="122822"/>
                </a:cubicBezTo>
                <a:cubicBezTo>
                  <a:pt x="36000" y="132721"/>
                  <a:pt x="27941" y="140745"/>
                  <a:pt x="18000" y="140745"/>
                </a:cubicBezTo>
                <a:cubicBezTo>
                  <a:pt x="8059" y="140745"/>
                  <a:pt x="0" y="132721"/>
                  <a:pt x="0" y="122822"/>
                </a:cubicBezTo>
                <a:cubicBezTo>
                  <a:pt x="0" y="112923"/>
                  <a:pt x="8059" y="104899"/>
                  <a:pt x="18000" y="104899"/>
                </a:cubicBezTo>
                <a:close/>
                <a:moveTo>
                  <a:pt x="18001" y="51460"/>
                </a:moveTo>
                <a:cubicBezTo>
                  <a:pt x="27942" y="51460"/>
                  <a:pt x="36001" y="59484"/>
                  <a:pt x="36001" y="69383"/>
                </a:cubicBezTo>
                <a:cubicBezTo>
                  <a:pt x="36001" y="79282"/>
                  <a:pt x="27942" y="87306"/>
                  <a:pt x="18001" y="87306"/>
                </a:cubicBezTo>
                <a:cubicBezTo>
                  <a:pt x="8060" y="87306"/>
                  <a:pt x="1" y="79282"/>
                  <a:pt x="1" y="69383"/>
                </a:cubicBezTo>
                <a:cubicBezTo>
                  <a:pt x="1" y="59484"/>
                  <a:pt x="8060" y="51460"/>
                  <a:pt x="18001" y="51460"/>
                </a:cubicBezTo>
                <a:close/>
                <a:moveTo>
                  <a:pt x="19980" y="0"/>
                </a:moveTo>
                <a:cubicBezTo>
                  <a:pt x="29921" y="0"/>
                  <a:pt x="37980" y="8024"/>
                  <a:pt x="37980" y="17923"/>
                </a:cubicBezTo>
                <a:cubicBezTo>
                  <a:pt x="37980" y="27822"/>
                  <a:pt x="29921" y="35846"/>
                  <a:pt x="19980" y="35846"/>
                </a:cubicBezTo>
                <a:cubicBezTo>
                  <a:pt x="10039" y="35846"/>
                  <a:pt x="1980" y="27822"/>
                  <a:pt x="1980" y="17923"/>
                </a:cubicBezTo>
                <a:cubicBezTo>
                  <a:pt x="1980" y="8024"/>
                  <a:pt x="10039" y="0"/>
                  <a:pt x="19980" y="0"/>
                </a:cubicBezTo>
                <a:close/>
              </a:path>
            </a:pathLst>
          </a:custGeom>
          <a:solidFill>
            <a:srgbClr val="A5A6A7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52B659A-BEF2-F148-B237-E0B8BC9D3E5A}"/>
              </a:ext>
            </a:extLst>
          </p:cNvPr>
          <p:cNvGrpSpPr/>
          <p:nvPr/>
        </p:nvGrpSpPr>
        <p:grpSpPr>
          <a:xfrm>
            <a:off x="4750302" y="1308287"/>
            <a:ext cx="459653" cy="202786"/>
            <a:chOff x="4750302" y="1308287"/>
            <a:chExt cx="459653" cy="202786"/>
          </a:xfrm>
        </p:grpSpPr>
        <p:sp>
          <p:nvSpPr>
            <p:cNvPr id="5" name="모서리가 둥근 직사각형 4">
              <a:extLst>
                <a:ext uri="{FF2B5EF4-FFF2-40B4-BE49-F238E27FC236}">
                  <a16:creationId xmlns:a16="http://schemas.microsoft.com/office/drawing/2014/main" id="{6E18F38E-6F25-D243-869F-339E01E67CDA}"/>
                </a:ext>
              </a:extLst>
            </p:cNvPr>
            <p:cNvSpPr/>
            <p:nvPr/>
          </p:nvSpPr>
          <p:spPr>
            <a:xfrm>
              <a:off x="4750302" y="1308287"/>
              <a:ext cx="459653" cy="202786"/>
            </a:xfrm>
            <a:prstGeom prst="roundRect">
              <a:avLst>
                <a:gd name="adj" fmla="val 50000"/>
              </a:avLst>
            </a:prstGeom>
            <a:noFill/>
            <a:ln w="28575">
              <a:solidFill>
                <a:srgbClr val="5B595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2EAE1CFD-14C6-C740-BDAD-73EBD185D804}"/>
                </a:ext>
              </a:extLst>
            </p:cNvPr>
            <p:cNvSpPr/>
            <p:nvPr/>
          </p:nvSpPr>
          <p:spPr>
            <a:xfrm>
              <a:off x="4805914" y="1361452"/>
              <a:ext cx="108000" cy="108000"/>
            </a:xfrm>
            <a:prstGeom prst="ellipse">
              <a:avLst/>
            </a:prstGeom>
            <a:solidFill>
              <a:srgbClr val="5B59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6057794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그룹 114"/>
          <p:cNvGrpSpPr/>
          <p:nvPr/>
        </p:nvGrpSpPr>
        <p:grpSpPr>
          <a:xfrm>
            <a:off x="319588" y="158825"/>
            <a:ext cx="11552822" cy="6699175"/>
            <a:chOff x="321277" y="158825"/>
            <a:chExt cx="11552822" cy="6699175"/>
          </a:xfrm>
        </p:grpSpPr>
        <p:grpSp>
          <p:nvGrpSpPr>
            <p:cNvPr id="116" name="그룹 115"/>
            <p:cNvGrpSpPr/>
            <p:nvPr/>
          </p:nvGrpSpPr>
          <p:grpSpPr>
            <a:xfrm>
              <a:off x="321277" y="158825"/>
              <a:ext cx="11552822" cy="6699175"/>
              <a:chOff x="321277" y="158825"/>
              <a:chExt cx="11552822" cy="6699175"/>
            </a:xfrm>
          </p:grpSpPr>
          <p:sp>
            <p:nvSpPr>
              <p:cNvPr id="120" name="양쪽 모서리가 둥근 사각형 119"/>
              <p:cNvSpPr/>
              <p:nvPr/>
            </p:nvSpPr>
            <p:spPr>
              <a:xfrm>
                <a:off x="321277" y="158825"/>
                <a:ext cx="11552822" cy="540000"/>
              </a:xfrm>
              <a:prstGeom prst="round2SameRect">
                <a:avLst>
                  <a:gd name="adj1" fmla="val 30688"/>
                  <a:gd name="adj2" fmla="val 0"/>
                </a:avLst>
              </a:prstGeom>
              <a:solidFill>
                <a:srgbClr val="FFCCCC"/>
              </a:solidFill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22" name="그룹 121"/>
              <p:cNvGrpSpPr/>
              <p:nvPr/>
            </p:nvGrpSpPr>
            <p:grpSpPr>
              <a:xfrm>
                <a:off x="567622" y="6301290"/>
                <a:ext cx="955185" cy="145042"/>
                <a:chOff x="567622" y="6375432"/>
                <a:chExt cx="955185" cy="145042"/>
              </a:xfrm>
            </p:grpSpPr>
            <p:sp>
              <p:nvSpPr>
                <p:cNvPr id="123" name="Freeform 10"/>
                <p:cNvSpPr>
                  <a:spLocks/>
                </p:cNvSpPr>
                <p:nvPr/>
              </p:nvSpPr>
              <p:spPr bwMode="auto">
                <a:xfrm>
                  <a:off x="1000116" y="6375432"/>
                  <a:ext cx="128288" cy="145042"/>
                </a:xfrm>
                <a:custGeom>
                  <a:avLst/>
                  <a:gdLst>
                    <a:gd name="T0" fmla="*/ 777 w 804"/>
                    <a:gd name="T1" fmla="*/ 405 h 911"/>
                    <a:gd name="T2" fmla="*/ 85 w 804"/>
                    <a:gd name="T3" fmla="*/ 7 h 911"/>
                    <a:gd name="T4" fmla="*/ 72 w 804"/>
                    <a:gd name="T5" fmla="*/ 0 h 911"/>
                    <a:gd name="T6" fmla="*/ 42 w 804"/>
                    <a:gd name="T7" fmla="*/ 0 h 911"/>
                    <a:gd name="T8" fmla="*/ 29 w 804"/>
                    <a:gd name="T9" fmla="*/ 7 h 911"/>
                    <a:gd name="T10" fmla="*/ 16 w 804"/>
                    <a:gd name="T11" fmla="*/ 16 h 911"/>
                    <a:gd name="T12" fmla="*/ 1 w 804"/>
                    <a:gd name="T13" fmla="*/ 40 h 911"/>
                    <a:gd name="T14" fmla="*/ 0 w 804"/>
                    <a:gd name="T15" fmla="*/ 56 h 911"/>
                    <a:gd name="T16" fmla="*/ 0 w 804"/>
                    <a:gd name="T17" fmla="*/ 855 h 911"/>
                    <a:gd name="T18" fmla="*/ 1 w 804"/>
                    <a:gd name="T19" fmla="*/ 869 h 911"/>
                    <a:gd name="T20" fmla="*/ 16 w 804"/>
                    <a:gd name="T21" fmla="*/ 895 h 911"/>
                    <a:gd name="T22" fmla="*/ 29 w 804"/>
                    <a:gd name="T23" fmla="*/ 904 h 911"/>
                    <a:gd name="T24" fmla="*/ 42 w 804"/>
                    <a:gd name="T25" fmla="*/ 910 h 911"/>
                    <a:gd name="T26" fmla="*/ 56 w 804"/>
                    <a:gd name="T27" fmla="*/ 911 h 911"/>
                    <a:gd name="T28" fmla="*/ 72 w 804"/>
                    <a:gd name="T29" fmla="*/ 910 h 911"/>
                    <a:gd name="T30" fmla="*/ 85 w 804"/>
                    <a:gd name="T31" fmla="*/ 904 h 911"/>
                    <a:gd name="T32" fmla="*/ 777 w 804"/>
                    <a:gd name="T33" fmla="*/ 504 h 911"/>
                    <a:gd name="T34" fmla="*/ 789 w 804"/>
                    <a:gd name="T35" fmla="*/ 496 h 911"/>
                    <a:gd name="T36" fmla="*/ 803 w 804"/>
                    <a:gd name="T37" fmla="*/ 470 h 911"/>
                    <a:gd name="T38" fmla="*/ 804 w 804"/>
                    <a:gd name="T39" fmla="*/ 456 h 911"/>
                    <a:gd name="T40" fmla="*/ 803 w 804"/>
                    <a:gd name="T41" fmla="*/ 440 h 911"/>
                    <a:gd name="T42" fmla="*/ 789 w 804"/>
                    <a:gd name="T43" fmla="*/ 414 h 911"/>
                    <a:gd name="T44" fmla="*/ 777 w 804"/>
                    <a:gd name="T45" fmla="*/ 405 h 9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04" h="911">
                      <a:moveTo>
                        <a:pt x="777" y="405"/>
                      </a:moveTo>
                      <a:lnTo>
                        <a:pt x="85" y="7"/>
                      </a:lnTo>
                      <a:lnTo>
                        <a:pt x="72" y="0"/>
                      </a:lnTo>
                      <a:lnTo>
                        <a:pt x="42" y="0"/>
                      </a:lnTo>
                      <a:lnTo>
                        <a:pt x="29" y="7"/>
                      </a:lnTo>
                      <a:lnTo>
                        <a:pt x="16" y="16"/>
                      </a:lnTo>
                      <a:lnTo>
                        <a:pt x="1" y="40"/>
                      </a:lnTo>
                      <a:lnTo>
                        <a:pt x="0" y="56"/>
                      </a:lnTo>
                      <a:lnTo>
                        <a:pt x="0" y="855"/>
                      </a:lnTo>
                      <a:lnTo>
                        <a:pt x="1" y="869"/>
                      </a:lnTo>
                      <a:lnTo>
                        <a:pt x="16" y="895"/>
                      </a:lnTo>
                      <a:lnTo>
                        <a:pt x="29" y="904"/>
                      </a:lnTo>
                      <a:lnTo>
                        <a:pt x="42" y="910"/>
                      </a:lnTo>
                      <a:lnTo>
                        <a:pt x="56" y="911"/>
                      </a:lnTo>
                      <a:lnTo>
                        <a:pt x="72" y="910"/>
                      </a:lnTo>
                      <a:lnTo>
                        <a:pt x="85" y="904"/>
                      </a:lnTo>
                      <a:lnTo>
                        <a:pt x="777" y="504"/>
                      </a:lnTo>
                      <a:lnTo>
                        <a:pt x="789" y="496"/>
                      </a:lnTo>
                      <a:lnTo>
                        <a:pt x="803" y="470"/>
                      </a:lnTo>
                      <a:lnTo>
                        <a:pt x="804" y="456"/>
                      </a:lnTo>
                      <a:lnTo>
                        <a:pt x="803" y="440"/>
                      </a:lnTo>
                      <a:lnTo>
                        <a:pt x="789" y="414"/>
                      </a:lnTo>
                      <a:lnTo>
                        <a:pt x="777" y="405"/>
                      </a:lnTo>
                      <a:close/>
                    </a:path>
                  </a:pathLst>
                </a:custGeom>
                <a:solidFill>
                  <a:srgbClr val="FFCCCC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4" name="Freeform 10"/>
                <p:cNvSpPr>
                  <a:spLocks/>
                </p:cNvSpPr>
                <p:nvPr/>
              </p:nvSpPr>
              <p:spPr bwMode="auto">
                <a:xfrm>
                  <a:off x="1394519" y="6375432"/>
                  <a:ext cx="128288" cy="145042"/>
                </a:xfrm>
                <a:custGeom>
                  <a:avLst/>
                  <a:gdLst>
                    <a:gd name="T0" fmla="*/ 777 w 804"/>
                    <a:gd name="T1" fmla="*/ 405 h 911"/>
                    <a:gd name="T2" fmla="*/ 85 w 804"/>
                    <a:gd name="T3" fmla="*/ 7 h 911"/>
                    <a:gd name="T4" fmla="*/ 72 w 804"/>
                    <a:gd name="T5" fmla="*/ 0 h 911"/>
                    <a:gd name="T6" fmla="*/ 42 w 804"/>
                    <a:gd name="T7" fmla="*/ 0 h 911"/>
                    <a:gd name="T8" fmla="*/ 29 w 804"/>
                    <a:gd name="T9" fmla="*/ 7 h 911"/>
                    <a:gd name="T10" fmla="*/ 16 w 804"/>
                    <a:gd name="T11" fmla="*/ 16 h 911"/>
                    <a:gd name="T12" fmla="*/ 1 w 804"/>
                    <a:gd name="T13" fmla="*/ 40 h 911"/>
                    <a:gd name="T14" fmla="*/ 0 w 804"/>
                    <a:gd name="T15" fmla="*/ 56 h 911"/>
                    <a:gd name="T16" fmla="*/ 0 w 804"/>
                    <a:gd name="T17" fmla="*/ 855 h 911"/>
                    <a:gd name="T18" fmla="*/ 1 w 804"/>
                    <a:gd name="T19" fmla="*/ 869 h 911"/>
                    <a:gd name="T20" fmla="*/ 16 w 804"/>
                    <a:gd name="T21" fmla="*/ 895 h 911"/>
                    <a:gd name="T22" fmla="*/ 29 w 804"/>
                    <a:gd name="T23" fmla="*/ 904 h 911"/>
                    <a:gd name="T24" fmla="*/ 42 w 804"/>
                    <a:gd name="T25" fmla="*/ 910 h 911"/>
                    <a:gd name="T26" fmla="*/ 56 w 804"/>
                    <a:gd name="T27" fmla="*/ 911 h 911"/>
                    <a:gd name="T28" fmla="*/ 72 w 804"/>
                    <a:gd name="T29" fmla="*/ 910 h 911"/>
                    <a:gd name="T30" fmla="*/ 85 w 804"/>
                    <a:gd name="T31" fmla="*/ 904 h 911"/>
                    <a:gd name="T32" fmla="*/ 777 w 804"/>
                    <a:gd name="T33" fmla="*/ 504 h 911"/>
                    <a:gd name="T34" fmla="*/ 789 w 804"/>
                    <a:gd name="T35" fmla="*/ 496 h 911"/>
                    <a:gd name="T36" fmla="*/ 803 w 804"/>
                    <a:gd name="T37" fmla="*/ 470 h 911"/>
                    <a:gd name="T38" fmla="*/ 804 w 804"/>
                    <a:gd name="T39" fmla="*/ 456 h 911"/>
                    <a:gd name="T40" fmla="*/ 803 w 804"/>
                    <a:gd name="T41" fmla="*/ 440 h 911"/>
                    <a:gd name="T42" fmla="*/ 789 w 804"/>
                    <a:gd name="T43" fmla="*/ 414 h 911"/>
                    <a:gd name="T44" fmla="*/ 777 w 804"/>
                    <a:gd name="T45" fmla="*/ 405 h 9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04" h="911">
                      <a:moveTo>
                        <a:pt x="777" y="405"/>
                      </a:moveTo>
                      <a:lnTo>
                        <a:pt x="85" y="7"/>
                      </a:lnTo>
                      <a:lnTo>
                        <a:pt x="72" y="0"/>
                      </a:lnTo>
                      <a:lnTo>
                        <a:pt x="42" y="0"/>
                      </a:lnTo>
                      <a:lnTo>
                        <a:pt x="29" y="7"/>
                      </a:lnTo>
                      <a:lnTo>
                        <a:pt x="16" y="16"/>
                      </a:lnTo>
                      <a:lnTo>
                        <a:pt x="1" y="40"/>
                      </a:lnTo>
                      <a:lnTo>
                        <a:pt x="0" y="56"/>
                      </a:lnTo>
                      <a:lnTo>
                        <a:pt x="0" y="855"/>
                      </a:lnTo>
                      <a:lnTo>
                        <a:pt x="1" y="869"/>
                      </a:lnTo>
                      <a:lnTo>
                        <a:pt x="16" y="895"/>
                      </a:lnTo>
                      <a:lnTo>
                        <a:pt x="29" y="904"/>
                      </a:lnTo>
                      <a:lnTo>
                        <a:pt x="42" y="910"/>
                      </a:lnTo>
                      <a:lnTo>
                        <a:pt x="56" y="911"/>
                      </a:lnTo>
                      <a:lnTo>
                        <a:pt x="72" y="910"/>
                      </a:lnTo>
                      <a:lnTo>
                        <a:pt x="85" y="904"/>
                      </a:lnTo>
                      <a:lnTo>
                        <a:pt x="777" y="504"/>
                      </a:lnTo>
                      <a:lnTo>
                        <a:pt x="789" y="496"/>
                      </a:lnTo>
                      <a:lnTo>
                        <a:pt x="803" y="470"/>
                      </a:lnTo>
                      <a:lnTo>
                        <a:pt x="804" y="456"/>
                      </a:lnTo>
                      <a:lnTo>
                        <a:pt x="803" y="440"/>
                      </a:lnTo>
                      <a:lnTo>
                        <a:pt x="789" y="414"/>
                      </a:lnTo>
                      <a:lnTo>
                        <a:pt x="777" y="40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5" name="모서리가 둥근 직사각형 124"/>
                <p:cNvSpPr/>
                <p:nvPr/>
              </p:nvSpPr>
              <p:spPr>
                <a:xfrm>
                  <a:off x="1316685" y="6375432"/>
                  <a:ext cx="36000" cy="14504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126" name="그룹 125"/>
                <p:cNvGrpSpPr/>
                <p:nvPr/>
              </p:nvGrpSpPr>
              <p:grpSpPr>
                <a:xfrm flipH="1">
                  <a:off x="567622" y="6375432"/>
                  <a:ext cx="208503" cy="145042"/>
                  <a:chOff x="696211" y="6375432"/>
                  <a:chExt cx="208503" cy="145042"/>
                </a:xfrm>
              </p:grpSpPr>
              <p:sp>
                <p:nvSpPr>
                  <p:cNvPr id="127" name="Freeform 10"/>
                  <p:cNvSpPr>
                    <a:spLocks/>
                  </p:cNvSpPr>
                  <p:nvPr/>
                </p:nvSpPr>
                <p:spPr bwMode="auto">
                  <a:xfrm>
                    <a:off x="776426" y="6375432"/>
                    <a:ext cx="128288" cy="145042"/>
                  </a:xfrm>
                  <a:custGeom>
                    <a:avLst/>
                    <a:gdLst>
                      <a:gd name="T0" fmla="*/ 777 w 804"/>
                      <a:gd name="T1" fmla="*/ 405 h 911"/>
                      <a:gd name="T2" fmla="*/ 85 w 804"/>
                      <a:gd name="T3" fmla="*/ 7 h 911"/>
                      <a:gd name="T4" fmla="*/ 72 w 804"/>
                      <a:gd name="T5" fmla="*/ 0 h 911"/>
                      <a:gd name="T6" fmla="*/ 42 w 804"/>
                      <a:gd name="T7" fmla="*/ 0 h 911"/>
                      <a:gd name="T8" fmla="*/ 29 w 804"/>
                      <a:gd name="T9" fmla="*/ 7 h 911"/>
                      <a:gd name="T10" fmla="*/ 16 w 804"/>
                      <a:gd name="T11" fmla="*/ 16 h 911"/>
                      <a:gd name="T12" fmla="*/ 1 w 804"/>
                      <a:gd name="T13" fmla="*/ 40 h 911"/>
                      <a:gd name="T14" fmla="*/ 0 w 804"/>
                      <a:gd name="T15" fmla="*/ 56 h 911"/>
                      <a:gd name="T16" fmla="*/ 0 w 804"/>
                      <a:gd name="T17" fmla="*/ 855 h 911"/>
                      <a:gd name="T18" fmla="*/ 1 w 804"/>
                      <a:gd name="T19" fmla="*/ 869 h 911"/>
                      <a:gd name="T20" fmla="*/ 16 w 804"/>
                      <a:gd name="T21" fmla="*/ 895 h 911"/>
                      <a:gd name="T22" fmla="*/ 29 w 804"/>
                      <a:gd name="T23" fmla="*/ 904 h 911"/>
                      <a:gd name="T24" fmla="*/ 42 w 804"/>
                      <a:gd name="T25" fmla="*/ 910 h 911"/>
                      <a:gd name="T26" fmla="*/ 56 w 804"/>
                      <a:gd name="T27" fmla="*/ 911 h 911"/>
                      <a:gd name="T28" fmla="*/ 72 w 804"/>
                      <a:gd name="T29" fmla="*/ 910 h 911"/>
                      <a:gd name="T30" fmla="*/ 85 w 804"/>
                      <a:gd name="T31" fmla="*/ 904 h 911"/>
                      <a:gd name="T32" fmla="*/ 777 w 804"/>
                      <a:gd name="T33" fmla="*/ 504 h 911"/>
                      <a:gd name="T34" fmla="*/ 789 w 804"/>
                      <a:gd name="T35" fmla="*/ 496 h 911"/>
                      <a:gd name="T36" fmla="*/ 803 w 804"/>
                      <a:gd name="T37" fmla="*/ 470 h 911"/>
                      <a:gd name="T38" fmla="*/ 804 w 804"/>
                      <a:gd name="T39" fmla="*/ 456 h 911"/>
                      <a:gd name="T40" fmla="*/ 803 w 804"/>
                      <a:gd name="T41" fmla="*/ 440 h 911"/>
                      <a:gd name="T42" fmla="*/ 789 w 804"/>
                      <a:gd name="T43" fmla="*/ 414 h 911"/>
                      <a:gd name="T44" fmla="*/ 777 w 804"/>
                      <a:gd name="T45" fmla="*/ 405 h 9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</a:cxnLst>
                    <a:rect l="0" t="0" r="r" b="b"/>
                    <a:pathLst>
                      <a:path w="804" h="911">
                        <a:moveTo>
                          <a:pt x="777" y="405"/>
                        </a:moveTo>
                        <a:lnTo>
                          <a:pt x="85" y="7"/>
                        </a:lnTo>
                        <a:lnTo>
                          <a:pt x="72" y="0"/>
                        </a:lnTo>
                        <a:lnTo>
                          <a:pt x="42" y="0"/>
                        </a:lnTo>
                        <a:lnTo>
                          <a:pt x="29" y="7"/>
                        </a:lnTo>
                        <a:lnTo>
                          <a:pt x="16" y="16"/>
                        </a:lnTo>
                        <a:lnTo>
                          <a:pt x="1" y="40"/>
                        </a:lnTo>
                        <a:lnTo>
                          <a:pt x="0" y="56"/>
                        </a:lnTo>
                        <a:lnTo>
                          <a:pt x="0" y="855"/>
                        </a:lnTo>
                        <a:lnTo>
                          <a:pt x="1" y="869"/>
                        </a:lnTo>
                        <a:lnTo>
                          <a:pt x="16" y="895"/>
                        </a:lnTo>
                        <a:lnTo>
                          <a:pt x="29" y="904"/>
                        </a:lnTo>
                        <a:lnTo>
                          <a:pt x="42" y="910"/>
                        </a:lnTo>
                        <a:lnTo>
                          <a:pt x="56" y="911"/>
                        </a:lnTo>
                        <a:lnTo>
                          <a:pt x="72" y="910"/>
                        </a:lnTo>
                        <a:lnTo>
                          <a:pt x="85" y="904"/>
                        </a:lnTo>
                        <a:lnTo>
                          <a:pt x="777" y="504"/>
                        </a:lnTo>
                        <a:lnTo>
                          <a:pt x="789" y="496"/>
                        </a:lnTo>
                        <a:lnTo>
                          <a:pt x="803" y="470"/>
                        </a:lnTo>
                        <a:lnTo>
                          <a:pt x="804" y="456"/>
                        </a:lnTo>
                        <a:lnTo>
                          <a:pt x="803" y="440"/>
                        </a:lnTo>
                        <a:lnTo>
                          <a:pt x="789" y="414"/>
                        </a:lnTo>
                        <a:lnTo>
                          <a:pt x="777" y="405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12700">
                    <a:solidFill>
                      <a:schemeClr val="bg2">
                        <a:lumMod val="50000"/>
                      </a:schemeClr>
                    </a:solidFill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128" name="모서리가 둥근 직사각형 127"/>
                  <p:cNvSpPr/>
                  <p:nvPr/>
                </p:nvSpPr>
                <p:spPr>
                  <a:xfrm>
                    <a:off x="696211" y="6375432"/>
                    <a:ext cx="36000" cy="145042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 w="12700">
                    <a:solidFill>
                      <a:schemeClr val="bg2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  <p:sp>
            <p:nvSpPr>
              <p:cNvPr id="121" name="직사각형 120"/>
              <p:cNvSpPr/>
              <p:nvPr/>
            </p:nvSpPr>
            <p:spPr>
              <a:xfrm>
                <a:off x="321277" y="698825"/>
                <a:ext cx="11552822" cy="6159175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17" name="타원 116"/>
            <p:cNvSpPr/>
            <p:nvPr/>
          </p:nvSpPr>
          <p:spPr>
            <a:xfrm>
              <a:off x="10743673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8" name="타원 117"/>
            <p:cNvSpPr/>
            <p:nvPr/>
          </p:nvSpPr>
          <p:spPr>
            <a:xfrm>
              <a:off x="11045008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9" name="타원 118"/>
            <p:cNvSpPr/>
            <p:nvPr/>
          </p:nvSpPr>
          <p:spPr>
            <a:xfrm>
              <a:off x="11346343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14" name="TextBox 113"/>
          <p:cNvSpPr txBox="1"/>
          <p:nvPr/>
        </p:nvSpPr>
        <p:spPr>
          <a:xfrm>
            <a:off x="9000805" y="3269852"/>
            <a:ext cx="104582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>
                <a:solidFill>
                  <a:prstClr val="white"/>
                </a:solidFill>
              </a:rPr>
              <a:t>Check</a:t>
            </a:r>
          </a:p>
          <a:p>
            <a:pPr algn="ctr"/>
            <a:r>
              <a:rPr lang="en-US" altLang="ko-KR" sz="1050" b="1" dirty="0">
                <a:solidFill>
                  <a:prstClr val="white"/>
                </a:solidFill>
              </a:rPr>
              <a:t>point</a:t>
            </a:r>
            <a:endParaRPr lang="ko-KR" altLang="en-US" sz="1050" b="1" dirty="0">
              <a:solidFill>
                <a:prstClr val="white"/>
              </a:solidFill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8B560BBE-AA23-154E-9CAD-868EC35B00D4}"/>
              </a:ext>
            </a:extLst>
          </p:cNvPr>
          <p:cNvSpPr/>
          <p:nvPr/>
        </p:nvSpPr>
        <p:spPr>
          <a:xfrm>
            <a:off x="868480" y="225477"/>
            <a:ext cx="5456119" cy="46166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atinLnBrk="0">
              <a:defRPr/>
            </a:pPr>
            <a:r>
              <a:rPr lang="ko-KR" altLang="en-US" sz="2400" b="1" kern="0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악보 폴더</a:t>
            </a:r>
            <a:r>
              <a:rPr lang="en-US" altLang="ko-KR" sz="2400" b="1" kern="0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-2</a:t>
            </a: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55327A72-3536-954C-B189-DEA77A8605B6}"/>
              </a:ext>
            </a:extLst>
          </p:cNvPr>
          <p:cNvSpPr/>
          <p:nvPr/>
        </p:nvSpPr>
        <p:spPr>
          <a:xfrm>
            <a:off x="1839046" y="6290842"/>
            <a:ext cx="1110566" cy="155490"/>
          </a:xfrm>
          <a:prstGeom prst="roundRect">
            <a:avLst>
              <a:gd name="adj" fmla="val 50000"/>
            </a:avLst>
          </a:prstGeom>
          <a:solidFill>
            <a:srgbClr val="FFCC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1824343" y="6301290"/>
            <a:ext cx="9504000" cy="145272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액자 1">
            <a:extLst>
              <a:ext uri="{FF2B5EF4-FFF2-40B4-BE49-F238E27FC236}">
                <a16:creationId xmlns:a16="http://schemas.microsoft.com/office/drawing/2014/main" id="{356FF490-67C4-304E-9273-8B0D96EAD748}"/>
              </a:ext>
            </a:extLst>
          </p:cNvPr>
          <p:cNvSpPr/>
          <p:nvPr/>
        </p:nvSpPr>
        <p:spPr>
          <a:xfrm>
            <a:off x="2171137" y="1205466"/>
            <a:ext cx="3475902" cy="4684385"/>
          </a:xfrm>
          <a:prstGeom prst="frame">
            <a:avLst>
              <a:gd name="adj1" fmla="val 247"/>
            </a:avLst>
          </a:prstGeom>
          <a:solidFill>
            <a:srgbClr val="5B59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9E038CE-2AFF-6444-B4C2-EEEE03A8A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C9E81E-876D-EF43-881F-B77069B55721}"/>
              </a:ext>
            </a:extLst>
          </p:cNvPr>
          <p:cNvSpPr txBox="1"/>
          <p:nvPr/>
        </p:nvSpPr>
        <p:spPr>
          <a:xfrm>
            <a:off x="6095999" y="2143700"/>
            <a:ext cx="4947320" cy="29719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악보 폴더</a:t>
            </a: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조 옮김</a:t>
            </a: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튜닝 음</a:t>
            </a: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MY 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표시</a:t>
            </a:r>
            <a:endParaRPr kumimoji="1" lang="en-US" altLang="ko-KR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악보 폴더 표시</a:t>
            </a:r>
            <a:endParaRPr kumimoji="1" lang="en-US" altLang="ko-KR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(</a:t>
            </a:r>
            <a:r>
              <a:rPr kumimoji="1" lang="ko-KR" altLang="en-US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점 </a:t>
            </a:r>
            <a:r>
              <a:rPr kumimoji="1" lang="en-US" altLang="ko-KR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3</a:t>
            </a:r>
            <a:r>
              <a:rPr kumimoji="1" lang="ko-KR" altLang="en-US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개 모양 클릭 시 </a:t>
            </a:r>
            <a:endParaRPr kumimoji="1" lang="en-US" altLang="ko-KR" sz="1500" b="1" dirty="0">
              <a:solidFill>
                <a:srgbClr val="FD819E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악보 기기 저장</a:t>
            </a:r>
            <a:r>
              <a:rPr kumimoji="1" lang="en-US" altLang="ko-KR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  <a:r>
              <a:rPr kumimoji="1" lang="ko-KR" altLang="en-US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악보 파일 삭제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악보 파일 명 수정</a:t>
            </a:r>
            <a:endParaRPr kumimoji="1" lang="en-US" altLang="ko-KR" sz="1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업로드 악보 클릭 시 </a:t>
            </a:r>
            <a:r>
              <a:rPr kumimoji="1" lang="ko-KR" altLang="en-US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업로드 한 악보 보여짐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</a:p>
          <a:p>
            <a:pPr>
              <a:lnSpc>
                <a:spcPct val="150000"/>
              </a:lnSpc>
            </a:pP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조옮김 악보 클릭 시 조옮김 된 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MIDI 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파일 보여짐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MUSIC SHEET 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옆의 버튼 왼쪽일 경우 </a:t>
            </a:r>
            <a:r>
              <a:rPr kumimoji="1" lang="ko-KR" altLang="en-US" sz="1500" b="1" dirty="0" err="1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목록형</a:t>
            </a:r>
            <a:endParaRPr kumimoji="1" lang="en-US" altLang="ko-KR" sz="1500" b="1" dirty="0">
              <a:solidFill>
                <a:srgbClr val="FD819E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옆의 버튼이 오른쪽일 경우 </a:t>
            </a:r>
            <a:r>
              <a:rPr kumimoji="1" lang="ko-KR" altLang="en-US" sz="1500" dirty="0" err="1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아이콘형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)</a:t>
            </a:r>
          </a:p>
        </p:txBody>
      </p:sp>
      <p:pic>
        <p:nvPicPr>
          <p:cNvPr id="27" name="그래픽 26" descr="줄 화살표: 일자형">
            <a:extLst>
              <a:ext uri="{FF2B5EF4-FFF2-40B4-BE49-F238E27FC236}">
                <a16:creationId xmlns:a16="http://schemas.microsoft.com/office/drawing/2014/main" id="{0055EDEC-C8F9-274E-8527-4C2B9B475F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40273" y="1263539"/>
            <a:ext cx="226268" cy="226268"/>
          </a:xfrm>
          <a:prstGeom prst="rect">
            <a:avLst/>
          </a:prstGeom>
        </p:spPr>
      </p:pic>
      <p:pic>
        <p:nvPicPr>
          <p:cNvPr id="28" name="그래픽 27" descr="집">
            <a:extLst>
              <a:ext uri="{FF2B5EF4-FFF2-40B4-BE49-F238E27FC236}">
                <a16:creationId xmlns:a16="http://schemas.microsoft.com/office/drawing/2014/main" id="{59CFF052-B20C-8B46-B79F-1CC787C65F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78573" y="1251182"/>
            <a:ext cx="226268" cy="226268"/>
          </a:xfrm>
          <a:prstGeom prst="rect">
            <a:avLst/>
          </a:prstGeom>
        </p:spPr>
      </p:pic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0DE2AD87-3C46-B64E-80FD-0DCCA97B8623}"/>
              </a:ext>
            </a:extLst>
          </p:cNvPr>
          <p:cNvGraphicFramePr>
            <a:graphicFrameLocks noGrp="1"/>
          </p:cNvGraphicFramePr>
          <p:nvPr/>
        </p:nvGraphicFramePr>
        <p:xfrm>
          <a:off x="2171137" y="5400631"/>
          <a:ext cx="3475900" cy="46512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68975">
                  <a:extLst>
                    <a:ext uri="{9D8B030D-6E8A-4147-A177-3AD203B41FA5}">
                      <a16:colId xmlns:a16="http://schemas.microsoft.com/office/drawing/2014/main" val="2376091106"/>
                    </a:ext>
                  </a:extLst>
                </a:gridCol>
                <a:gridCol w="868975">
                  <a:extLst>
                    <a:ext uri="{9D8B030D-6E8A-4147-A177-3AD203B41FA5}">
                      <a16:colId xmlns:a16="http://schemas.microsoft.com/office/drawing/2014/main" val="1256513135"/>
                    </a:ext>
                  </a:extLst>
                </a:gridCol>
                <a:gridCol w="868975">
                  <a:extLst>
                    <a:ext uri="{9D8B030D-6E8A-4147-A177-3AD203B41FA5}">
                      <a16:colId xmlns:a16="http://schemas.microsoft.com/office/drawing/2014/main" val="151074185"/>
                    </a:ext>
                  </a:extLst>
                </a:gridCol>
                <a:gridCol w="868975">
                  <a:extLst>
                    <a:ext uri="{9D8B030D-6E8A-4147-A177-3AD203B41FA5}">
                      <a16:colId xmlns:a16="http://schemas.microsoft.com/office/drawing/2014/main" val="1827193852"/>
                    </a:ext>
                  </a:extLst>
                </a:gridCol>
              </a:tblGrid>
              <a:tr h="465126"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R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9CC4E7">
                        <a:alpha val="2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073019889"/>
                  </a:ext>
                </a:extLst>
              </a:tr>
            </a:tbl>
          </a:graphicData>
        </a:graphic>
      </p:graphicFrame>
      <p:pic>
        <p:nvPicPr>
          <p:cNvPr id="11" name="그림 10" descr="개체, 시계이(가) 표시된 사진&#10;&#10;자동 생성된 설명">
            <a:extLst>
              <a:ext uri="{FF2B5EF4-FFF2-40B4-BE49-F238E27FC236}">
                <a16:creationId xmlns:a16="http://schemas.microsoft.com/office/drawing/2014/main" id="{35F5BF2E-BEC3-564E-B1C1-EDE33AD1532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5283" b="9285"/>
          <a:stretch/>
        </p:blipFill>
        <p:spPr>
          <a:xfrm>
            <a:off x="3222259" y="5346386"/>
            <a:ext cx="546100" cy="4953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169D2CC-4106-B54B-A42D-18B5A594ACB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3761" y="5375191"/>
            <a:ext cx="518695" cy="49139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3F4C9EDF-C48E-9540-8FF1-B9146B842A6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15"/>
          <a:stretch/>
        </p:blipFill>
        <p:spPr>
          <a:xfrm>
            <a:off x="4078663" y="5351729"/>
            <a:ext cx="559595" cy="502584"/>
          </a:xfrm>
          <a:prstGeom prst="rect">
            <a:avLst/>
          </a:prstGeom>
        </p:spPr>
      </p:pic>
      <p:pic>
        <p:nvPicPr>
          <p:cNvPr id="19" name="그림 18" descr="표지판, 그리기이(가) 표시된 사진&#10;&#10;자동 생성된 설명">
            <a:extLst>
              <a:ext uri="{FF2B5EF4-FFF2-40B4-BE49-F238E27FC236}">
                <a16:creationId xmlns:a16="http://schemas.microsoft.com/office/drawing/2014/main" id="{FEF679DF-D5F9-074B-8AFC-2BDE3C1BF42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0449" y="5384386"/>
            <a:ext cx="546100" cy="495300"/>
          </a:xfrm>
          <a:prstGeom prst="rect">
            <a:avLst/>
          </a:prstGeom>
        </p:spPr>
      </p:pic>
      <p:graphicFrame>
        <p:nvGraphicFramePr>
          <p:cNvPr id="41" name="표 40">
            <a:extLst>
              <a:ext uri="{FF2B5EF4-FFF2-40B4-BE49-F238E27FC236}">
                <a16:creationId xmlns:a16="http://schemas.microsoft.com/office/drawing/2014/main" id="{338ABE75-A97D-1A46-9C9B-D5BA3D2A48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5753361"/>
              </p:ext>
            </p:extLst>
          </p:nvPr>
        </p:nvGraphicFramePr>
        <p:xfrm>
          <a:off x="2205704" y="1673307"/>
          <a:ext cx="3406766" cy="3708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06766">
                  <a:extLst>
                    <a:ext uri="{9D8B030D-6E8A-4147-A177-3AD203B41FA5}">
                      <a16:colId xmlns:a16="http://schemas.microsoft.com/office/drawing/2014/main" val="25801775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ko-Kore-KR" altLang="en-US" sz="1500" b="0" i="0" dirty="0"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91547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R" sz="1500" b="0" i="0" dirty="0" err="1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SCORE.pdf</a:t>
                      </a:r>
                      <a:endParaRPr lang="ko-Kore-KR" altLang="en-US" sz="15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029907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R" sz="1500" b="0" i="0" dirty="0" err="1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SCORE.pdf</a:t>
                      </a:r>
                      <a:endParaRPr lang="ko-Kore-KR" altLang="en-US" sz="15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96674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R" sz="1500" b="0" i="0" dirty="0" err="1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SOCRE.pdf</a:t>
                      </a:r>
                      <a:endParaRPr lang="ko-Kore-KR" altLang="en-US" sz="15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351437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500" b="0" i="0" dirty="0" err="1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SCORE.pdf</a:t>
                      </a:r>
                      <a:endParaRPr lang="ko-Kore-KR" altLang="en-US" sz="15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007655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500" b="0" i="0" dirty="0" err="1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SCORE.pdf</a:t>
                      </a:r>
                      <a:endParaRPr lang="ko-Kore-KR" altLang="en-US" sz="15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007293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500" b="0" i="0" dirty="0" err="1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SCORE.pdf</a:t>
                      </a:r>
                      <a:endParaRPr lang="ko-Kore-KR" altLang="en-US" sz="15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873687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500" b="0" i="0" dirty="0" err="1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SCORE.pdf</a:t>
                      </a:r>
                      <a:endParaRPr lang="ko-Kore-KR" altLang="en-US" sz="15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53825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500" b="0" i="0" dirty="0" err="1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SCORE.pdf</a:t>
                      </a:r>
                      <a:endParaRPr lang="ko-Kore-KR" altLang="en-US" sz="15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277305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500" b="0" i="0" dirty="0" err="1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SCORE.pdf</a:t>
                      </a:r>
                      <a:endParaRPr lang="ko-Kore-KR" altLang="en-US" sz="15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9500942"/>
                  </a:ext>
                </a:extLst>
              </a:tr>
            </a:tbl>
          </a:graphicData>
        </a:graphic>
      </p:graphicFrame>
      <p:sp>
        <p:nvSpPr>
          <p:cNvPr id="42" name="TextBox 41">
            <a:extLst>
              <a:ext uri="{FF2B5EF4-FFF2-40B4-BE49-F238E27FC236}">
                <a16:creationId xmlns:a16="http://schemas.microsoft.com/office/drawing/2014/main" id="{5F2CB745-FD4F-B148-8972-A736CDDB451C}"/>
              </a:ext>
            </a:extLst>
          </p:cNvPr>
          <p:cNvSpPr txBox="1"/>
          <p:nvPr/>
        </p:nvSpPr>
        <p:spPr>
          <a:xfrm>
            <a:off x="3076011" y="1258383"/>
            <a:ext cx="169309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500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MUSIC SHEET</a:t>
            </a:r>
            <a:endParaRPr kumimoji="1" lang="ko-Kore-KR" altLang="en-US" sz="1500" dirty="0">
              <a:solidFill>
                <a:srgbClr val="5B595A"/>
              </a:solidFill>
              <a:latin typeface="Gmarket Sans TTF" panose="02000000000000000000" pitchFamily="2" charset="-128"/>
              <a:ea typeface="Gmarket Sans TTF" panose="02000000000000000000" pitchFamily="2" charset="-128"/>
            </a:endParaRPr>
          </a:p>
        </p:txBody>
      </p:sp>
      <p:sp>
        <p:nvSpPr>
          <p:cNvPr id="83" name="자유형 82">
            <a:extLst>
              <a:ext uri="{FF2B5EF4-FFF2-40B4-BE49-F238E27FC236}">
                <a16:creationId xmlns:a16="http://schemas.microsoft.com/office/drawing/2014/main" id="{8B5A8C0D-9CCF-8D42-9373-21BEC61FB227}"/>
              </a:ext>
            </a:extLst>
          </p:cNvPr>
          <p:cNvSpPr>
            <a:spLocks noChangeAspect="1"/>
          </p:cNvSpPr>
          <p:nvPr/>
        </p:nvSpPr>
        <p:spPr>
          <a:xfrm>
            <a:off x="5494190" y="3294405"/>
            <a:ext cx="37980" cy="140745"/>
          </a:xfrm>
          <a:custGeom>
            <a:avLst/>
            <a:gdLst>
              <a:gd name="connsiteX0" fmla="*/ 18000 w 37980"/>
              <a:gd name="connsiteY0" fmla="*/ 104899 h 140745"/>
              <a:gd name="connsiteX1" fmla="*/ 36000 w 37980"/>
              <a:gd name="connsiteY1" fmla="*/ 122822 h 140745"/>
              <a:gd name="connsiteX2" fmla="*/ 18000 w 37980"/>
              <a:gd name="connsiteY2" fmla="*/ 140745 h 140745"/>
              <a:gd name="connsiteX3" fmla="*/ 0 w 37980"/>
              <a:gd name="connsiteY3" fmla="*/ 122822 h 140745"/>
              <a:gd name="connsiteX4" fmla="*/ 18000 w 37980"/>
              <a:gd name="connsiteY4" fmla="*/ 104899 h 140745"/>
              <a:gd name="connsiteX5" fmla="*/ 18001 w 37980"/>
              <a:gd name="connsiteY5" fmla="*/ 51460 h 140745"/>
              <a:gd name="connsiteX6" fmla="*/ 36001 w 37980"/>
              <a:gd name="connsiteY6" fmla="*/ 69383 h 140745"/>
              <a:gd name="connsiteX7" fmla="*/ 18001 w 37980"/>
              <a:gd name="connsiteY7" fmla="*/ 87306 h 140745"/>
              <a:gd name="connsiteX8" fmla="*/ 1 w 37980"/>
              <a:gd name="connsiteY8" fmla="*/ 69383 h 140745"/>
              <a:gd name="connsiteX9" fmla="*/ 18001 w 37980"/>
              <a:gd name="connsiteY9" fmla="*/ 51460 h 140745"/>
              <a:gd name="connsiteX10" fmla="*/ 19980 w 37980"/>
              <a:gd name="connsiteY10" fmla="*/ 0 h 140745"/>
              <a:gd name="connsiteX11" fmla="*/ 37980 w 37980"/>
              <a:gd name="connsiteY11" fmla="*/ 17923 h 140745"/>
              <a:gd name="connsiteX12" fmla="*/ 19980 w 37980"/>
              <a:gd name="connsiteY12" fmla="*/ 35846 h 140745"/>
              <a:gd name="connsiteX13" fmla="*/ 1980 w 37980"/>
              <a:gd name="connsiteY13" fmla="*/ 17923 h 140745"/>
              <a:gd name="connsiteX14" fmla="*/ 19980 w 37980"/>
              <a:gd name="connsiteY14" fmla="*/ 0 h 140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7980" h="140745">
                <a:moveTo>
                  <a:pt x="18000" y="104899"/>
                </a:moveTo>
                <a:cubicBezTo>
                  <a:pt x="27941" y="104899"/>
                  <a:pt x="36000" y="112923"/>
                  <a:pt x="36000" y="122822"/>
                </a:cubicBezTo>
                <a:cubicBezTo>
                  <a:pt x="36000" y="132721"/>
                  <a:pt x="27941" y="140745"/>
                  <a:pt x="18000" y="140745"/>
                </a:cubicBezTo>
                <a:cubicBezTo>
                  <a:pt x="8059" y="140745"/>
                  <a:pt x="0" y="132721"/>
                  <a:pt x="0" y="122822"/>
                </a:cubicBezTo>
                <a:cubicBezTo>
                  <a:pt x="0" y="112923"/>
                  <a:pt x="8059" y="104899"/>
                  <a:pt x="18000" y="104899"/>
                </a:cubicBezTo>
                <a:close/>
                <a:moveTo>
                  <a:pt x="18001" y="51460"/>
                </a:moveTo>
                <a:cubicBezTo>
                  <a:pt x="27942" y="51460"/>
                  <a:pt x="36001" y="59484"/>
                  <a:pt x="36001" y="69383"/>
                </a:cubicBezTo>
                <a:cubicBezTo>
                  <a:pt x="36001" y="79282"/>
                  <a:pt x="27942" y="87306"/>
                  <a:pt x="18001" y="87306"/>
                </a:cubicBezTo>
                <a:cubicBezTo>
                  <a:pt x="8060" y="87306"/>
                  <a:pt x="1" y="79282"/>
                  <a:pt x="1" y="69383"/>
                </a:cubicBezTo>
                <a:cubicBezTo>
                  <a:pt x="1" y="59484"/>
                  <a:pt x="8060" y="51460"/>
                  <a:pt x="18001" y="51460"/>
                </a:cubicBezTo>
                <a:close/>
                <a:moveTo>
                  <a:pt x="19980" y="0"/>
                </a:moveTo>
                <a:cubicBezTo>
                  <a:pt x="29921" y="0"/>
                  <a:pt x="37980" y="8024"/>
                  <a:pt x="37980" y="17923"/>
                </a:cubicBezTo>
                <a:cubicBezTo>
                  <a:pt x="37980" y="27822"/>
                  <a:pt x="29921" y="35846"/>
                  <a:pt x="19980" y="35846"/>
                </a:cubicBezTo>
                <a:cubicBezTo>
                  <a:pt x="10039" y="35846"/>
                  <a:pt x="1980" y="27822"/>
                  <a:pt x="1980" y="17923"/>
                </a:cubicBezTo>
                <a:cubicBezTo>
                  <a:pt x="1980" y="8024"/>
                  <a:pt x="10039" y="0"/>
                  <a:pt x="19980" y="0"/>
                </a:cubicBezTo>
                <a:close/>
              </a:path>
            </a:pathLst>
          </a:custGeom>
          <a:solidFill>
            <a:srgbClr val="A5A6A7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4" name="자유형 83">
            <a:extLst>
              <a:ext uri="{FF2B5EF4-FFF2-40B4-BE49-F238E27FC236}">
                <a16:creationId xmlns:a16="http://schemas.microsoft.com/office/drawing/2014/main" id="{CE98E3BD-9BC1-BA41-A638-D47950D05DE5}"/>
              </a:ext>
            </a:extLst>
          </p:cNvPr>
          <p:cNvSpPr>
            <a:spLocks noChangeAspect="1"/>
          </p:cNvSpPr>
          <p:nvPr/>
        </p:nvSpPr>
        <p:spPr>
          <a:xfrm>
            <a:off x="5498543" y="3629684"/>
            <a:ext cx="37980" cy="140745"/>
          </a:xfrm>
          <a:custGeom>
            <a:avLst/>
            <a:gdLst>
              <a:gd name="connsiteX0" fmla="*/ 18000 w 37980"/>
              <a:gd name="connsiteY0" fmla="*/ 104899 h 140745"/>
              <a:gd name="connsiteX1" fmla="*/ 36000 w 37980"/>
              <a:gd name="connsiteY1" fmla="*/ 122822 h 140745"/>
              <a:gd name="connsiteX2" fmla="*/ 18000 w 37980"/>
              <a:gd name="connsiteY2" fmla="*/ 140745 h 140745"/>
              <a:gd name="connsiteX3" fmla="*/ 0 w 37980"/>
              <a:gd name="connsiteY3" fmla="*/ 122822 h 140745"/>
              <a:gd name="connsiteX4" fmla="*/ 18000 w 37980"/>
              <a:gd name="connsiteY4" fmla="*/ 104899 h 140745"/>
              <a:gd name="connsiteX5" fmla="*/ 18001 w 37980"/>
              <a:gd name="connsiteY5" fmla="*/ 51460 h 140745"/>
              <a:gd name="connsiteX6" fmla="*/ 36001 w 37980"/>
              <a:gd name="connsiteY6" fmla="*/ 69383 h 140745"/>
              <a:gd name="connsiteX7" fmla="*/ 18001 w 37980"/>
              <a:gd name="connsiteY7" fmla="*/ 87306 h 140745"/>
              <a:gd name="connsiteX8" fmla="*/ 1 w 37980"/>
              <a:gd name="connsiteY8" fmla="*/ 69383 h 140745"/>
              <a:gd name="connsiteX9" fmla="*/ 18001 w 37980"/>
              <a:gd name="connsiteY9" fmla="*/ 51460 h 140745"/>
              <a:gd name="connsiteX10" fmla="*/ 19980 w 37980"/>
              <a:gd name="connsiteY10" fmla="*/ 0 h 140745"/>
              <a:gd name="connsiteX11" fmla="*/ 37980 w 37980"/>
              <a:gd name="connsiteY11" fmla="*/ 17923 h 140745"/>
              <a:gd name="connsiteX12" fmla="*/ 19980 w 37980"/>
              <a:gd name="connsiteY12" fmla="*/ 35846 h 140745"/>
              <a:gd name="connsiteX13" fmla="*/ 1980 w 37980"/>
              <a:gd name="connsiteY13" fmla="*/ 17923 h 140745"/>
              <a:gd name="connsiteX14" fmla="*/ 19980 w 37980"/>
              <a:gd name="connsiteY14" fmla="*/ 0 h 140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7980" h="140745">
                <a:moveTo>
                  <a:pt x="18000" y="104899"/>
                </a:moveTo>
                <a:cubicBezTo>
                  <a:pt x="27941" y="104899"/>
                  <a:pt x="36000" y="112923"/>
                  <a:pt x="36000" y="122822"/>
                </a:cubicBezTo>
                <a:cubicBezTo>
                  <a:pt x="36000" y="132721"/>
                  <a:pt x="27941" y="140745"/>
                  <a:pt x="18000" y="140745"/>
                </a:cubicBezTo>
                <a:cubicBezTo>
                  <a:pt x="8059" y="140745"/>
                  <a:pt x="0" y="132721"/>
                  <a:pt x="0" y="122822"/>
                </a:cubicBezTo>
                <a:cubicBezTo>
                  <a:pt x="0" y="112923"/>
                  <a:pt x="8059" y="104899"/>
                  <a:pt x="18000" y="104899"/>
                </a:cubicBezTo>
                <a:close/>
                <a:moveTo>
                  <a:pt x="18001" y="51460"/>
                </a:moveTo>
                <a:cubicBezTo>
                  <a:pt x="27942" y="51460"/>
                  <a:pt x="36001" y="59484"/>
                  <a:pt x="36001" y="69383"/>
                </a:cubicBezTo>
                <a:cubicBezTo>
                  <a:pt x="36001" y="79282"/>
                  <a:pt x="27942" y="87306"/>
                  <a:pt x="18001" y="87306"/>
                </a:cubicBezTo>
                <a:cubicBezTo>
                  <a:pt x="8060" y="87306"/>
                  <a:pt x="1" y="79282"/>
                  <a:pt x="1" y="69383"/>
                </a:cubicBezTo>
                <a:cubicBezTo>
                  <a:pt x="1" y="59484"/>
                  <a:pt x="8060" y="51460"/>
                  <a:pt x="18001" y="51460"/>
                </a:cubicBezTo>
                <a:close/>
                <a:moveTo>
                  <a:pt x="19980" y="0"/>
                </a:moveTo>
                <a:cubicBezTo>
                  <a:pt x="29921" y="0"/>
                  <a:pt x="37980" y="8024"/>
                  <a:pt x="37980" y="17923"/>
                </a:cubicBezTo>
                <a:cubicBezTo>
                  <a:pt x="37980" y="27822"/>
                  <a:pt x="29921" y="35846"/>
                  <a:pt x="19980" y="35846"/>
                </a:cubicBezTo>
                <a:cubicBezTo>
                  <a:pt x="10039" y="35846"/>
                  <a:pt x="1980" y="27822"/>
                  <a:pt x="1980" y="17923"/>
                </a:cubicBezTo>
                <a:cubicBezTo>
                  <a:pt x="1980" y="8024"/>
                  <a:pt x="10039" y="0"/>
                  <a:pt x="19980" y="0"/>
                </a:cubicBezTo>
                <a:close/>
              </a:path>
            </a:pathLst>
          </a:custGeom>
          <a:solidFill>
            <a:srgbClr val="A5A6A7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5" name="자유형 84">
            <a:extLst>
              <a:ext uri="{FF2B5EF4-FFF2-40B4-BE49-F238E27FC236}">
                <a16:creationId xmlns:a16="http://schemas.microsoft.com/office/drawing/2014/main" id="{7600E92E-F2B8-954D-BE0A-4FB08FB61D45}"/>
              </a:ext>
            </a:extLst>
          </p:cNvPr>
          <p:cNvSpPr>
            <a:spLocks noChangeAspect="1"/>
          </p:cNvSpPr>
          <p:nvPr/>
        </p:nvSpPr>
        <p:spPr>
          <a:xfrm>
            <a:off x="5494186" y="4008510"/>
            <a:ext cx="37980" cy="140745"/>
          </a:xfrm>
          <a:custGeom>
            <a:avLst/>
            <a:gdLst>
              <a:gd name="connsiteX0" fmla="*/ 18000 w 37980"/>
              <a:gd name="connsiteY0" fmla="*/ 104899 h 140745"/>
              <a:gd name="connsiteX1" fmla="*/ 36000 w 37980"/>
              <a:gd name="connsiteY1" fmla="*/ 122822 h 140745"/>
              <a:gd name="connsiteX2" fmla="*/ 18000 w 37980"/>
              <a:gd name="connsiteY2" fmla="*/ 140745 h 140745"/>
              <a:gd name="connsiteX3" fmla="*/ 0 w 37980"/>
              <a:gd name="connsiteY3" fmla="*/ 122822 h 140745"/>
              <a:gd name="connsiteX4" fmla="*/ 18000 w 37980"/>
              <a:gd name="connsiteY4" fmla="*/ 104899 h 140745"/>
              <a:gd name="connsiteX5" fmla="*/ 18001 w 37980"/>
              <a:gd name="connsiteY5" fmla="*/ 51460 h 140745"/>
              <a:gd name="connsiteX6" fmla="*/ 36001 w 37980"/>
              <a:gd name="connsiteY6" fmla="*/ 69383 h 140745"/>
              <a:gd name="connsiteX7" fmla="*/ 18001 w 37980"/>
              <a:gd name="connsiteY7" fmla="*/ 87306 h 140745"/>
              <a:gd name="connsiteX8" fmla="*/ 1 w 37980"/>
              <a:gd name="connsiteY8" fmla="*/ 69383 h 140745"/>
              <a:gd name="connsiteX9" fmla="*/ 18001 w 37980"/>
              <a:gd name="connsiteY9" fmla="*/ 51460 h 140745"/>
              <a:gd name="connsiteX10" fmla="*/ 19980 w 37980"/>
              <a:gd name="connsiteY10" fmla="*/ 0 h 140745"/>
              <a:gd name="connsiteX11" fmla="*/ 37980 w 37980"/>
              <a:gd name="connsiteY11" fmla="*/ 17923 h 140745"/>
              <a:gd name="connsiteX12" fmla="*/ 19980 w 37980"/>
              <a:gd name="connsiteY12" fmla="*/ 35846 h 140745"/>
              <a:gd name="connsiteX13" fmla="*/ 1980 w 37980"/>
              <a:gd name="connsiteY13" fmla="*/ 17923 h 140745"/>
              <a:gd name="connsiteX14" fmla="*/ 19980 w 37980"/>
              <a:gd name="connsiteY14" fmla="*/ 0 h 140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7980" h="140745">
                <a:moveTo>
                  <a:pt x="18000" y="104899"/>
                </a:moveTo>
                <a:cubicBezTo>
                  <a:pt x="27941" y="104899"/>
                  <a:pt x="36000" y="112923"/>
                  <a:pt x="36000" y="122822"/>
                </a:cubicBezTo>
                <a:cubicBezTo>
                  <a:pt x="36000" y="132721"/>
                  <a:pt x="27941" y="140745"/>
                  <a:pt x="18000" y="140745"/>
                </a:cubicBezTo>
                <a:cubicBezTo>
                  <a:pt x="8059" y="140745"/>
                  <a:pt x="0" y="132721"/>
                  <a:pt x="0" y="122822"/>
                </a:cubicBezTo>
                <a:cubicBezTo>
                  <a:pt x="0" y="112923"/>
                  <a:pt x="8059" y="104899"/>
                  <a:pt x="18000" y="104899"/>
                </a:cubicBezTo>
                <a:close/>
                <a:moveTo>
                  <a:pt x="18001" y="51460"/>
                </a:moveTo>
                <a:cubicBezTo>
                  <a:pt x="27942" y="51460"/>
                  <a:pt x="36001" y="59484"/>
                  <a:pt x="36001" y="69383"/>
                </a:cubicBezTo>
                <a:cubicBezTo>
                  <a:pt x="36001" y="79282"/>
                  <a:pt x="27942" y="87306"/>
                  <a:pt x="18001" y="87306"/>
                </a:cubicBezTo>
                <a:cubicBezTo>
                  <a:pt x="8060" y="87306"/>
                  <a:pt x="1" y="79282"/>
                  <a:pt x="1" y="69383"/>
                </a:cubicBezTo>
                <a:cubicBezTo>
                  <a:pt x="1" y="59484"/>
                  <a:pt x="8060" y="51460"/>
                  <a:pt x="18001" y="51460"/>
                </a:cubicBezTo>
                <a:close/>
                <a:moveTo>
                  <a:pt x="19980" y="0"/>
                </a:moveTo>
                <a:cubicBezTo>
                  <a:pt x="29921" y="0"/>
                  <a:pt x="37980" y="8024"/>
                  <a:pt x="37980" y="17923"/>
                </a:cubicBezTo>
                <a:cubicBezTo>
                  <a:pt x="37980" y="27822"/>
                  <a:pt x="29921" y="35846"/>
                  <a:pt x="19980" y="35846"/>
                </a:cubicBezTo>
                <a:cubicBezTo>
                  <a:pt x="10039" y="35846"/>
                  <a:pt x="1980" y="27822"/>
                  <a:pt x="1980" y="17923"/>
                </a:cubicBezTo>
                <a:cubicBezTo>
                  <a:pt x="1980" y="8024"/>
                  <a:pt x="10039" y="0"/>
                  <a:pt x="19980" y="0"/>
                </a:cubicBezTo>
                <a:close/>
              </a:path>
            </a:pathLst>
          </a:custGeom>
          <a:solidFill>
            <a:srgbClr val="A5A6A7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6" name="자유형 85">
            <a:extLst>
              <a:ext uri="{FF2B5EF4-FFF2-40B4-BE49-F238E27FC236}">
                <a16:creationId xmlns:a16="http://schemas.microsoft.com/office/drawing/2014/main" id="{CECD65FE-5763-EF40-AD37-7ED5B414C15C}"/>
              </a:ext>
            </a:extLst>
          </p:cNvPr>
          <p:cNvSpPr>
            <a:spLocks noChangeAspect="1"/>
          </p:cNvSpPr>
          <p:nvPr/>
        </p:nvSpPr>
        <p:spPr>
          <a:xfrm>
            <a:off x="5494184" y="4391681"/>
            <a:ext cx="37980" cy="140745"/>
          </a:xfrm>
          <a:custGeom>
            <a:avLst/>
            <a:gdLst>
              <a:gd name="connsiteX0" fmla="*/ 18000 w 37980"/>
              <a:gd name="connsiteY0" fmla="*/ 104899 h 140745"/>
              <a:gd name="connsiteX1" fmla="*/ 36000 w 37980"/>
              <a:gd name="connsiteY1" fmla="*/ 122822 h 140745"/>
              <a:gd name="connsiteX2" fmla="*/ 18000 w 37980"/>
              <a:gd name="connsiteY2" fmla="*/ 140745 h 140745"/>
              <a:gd name="connsiteX3" fmla="*/ 0 w 37980"/>
              <a:gd name="connsiteY3" fmla="*/ 122822 h 140745"/>
              <a:gd name="connsiteX4" fmla="*/ 18000 w 37980"/>
              <a:gd name="connsiteY4" fmla="*/ 104899 h 140745"/>
              <a:gd name="connsiteX5" fmla="*/ 18001 w 37980"/>
              <a:gd name="connsiteY5" fmla="*/ 51460 h 140745"/>
              <a:gd name="connsiteX6" fmla="*/ 36001 w 37980"/>
              <a:gd name="connsiteY6" fmla="*/ 69383 h 140745"/>
              <a:gd name="connsiteX7" fmla="*/ 18001 w 37980"/>
              <a:gd name="connsiteY7" fmla="*/ 87306 h 140745"/>
              <a:gd name="connsiteX8" fmla="*/ 1 w 37980"/>
              <a:gd name="connsiteY8" fmla="*/ 69383 h 140745"/>
              <a:gd name="connsiteX9" fmla="*/ 18001 w 37980"/>
              <a:gd name="connsiteY9" fmla="*/ 51460 h 140745"/>
              <a:gd name="connsiteX10" fmla="*/ 19980 w 37980"/>
              <a:gd name="connsiteY10" fmla="*/ 0 h 140745"/>
              <a:gd name="connsiteX11" fmla="*/ 37980 w 37980"/>
              <a:gd name="connsiteY11" fmla="*/ 17923 h 140745"/>
              <a:gd name="connsiteX12" fmla="*/ 19980 w 37980"/>
              <a:gd name="connsiteY12" fmla="*/ 35846 h 140745"/>
              <a:gd name="connsiteX13" fmla="*/ 1980 w 37980"/>
              <a:gd name="connsiteY13" fmla="*/ 17923 h 140745"/>
              <a:gd name="connsiteX14" fmla="*/ 19980 w 37980"/>
              <a:gd name="connsiteY14" fmla="*/ 0 h 140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7980" h="140745">
                <a:moveTo>
                  <a:pt x="18000" y="104899"/>
                </a:moveTo>
                <a:cubicBezTo>
                  <a:pt x="27941" y="104899"/>
                  <a:pt x="36000" y="112923"/>
                  <a:pt x="36000" y="122822"/>
                </a:cubicBezTo>
                <a:cubicBezTo>
                  <a:pt x="36000" y="132721"/>
                  <a:pt x="27941" y="140745"/>
                  <a:pt x="18000" y="140745"/>
                </a:cubicBezTo>
                <a:cubicBezTo>
                  <a:pt x="8059" y="140745"/>
                  <a:pt x="0" y="132721"/>
                  <a:pt x="0" y="122822"/>
                </a:cubicBezTo>
                <a:cubicBezTo>
                  <a:pt x="0" y="112923"/>
                  <a:pt x="8059" y="104899"/>
                  <a:pt x="18000" y="104899"/>
                </a:cubicBezTo>
                <a:close/>
                <a:moveTo>
                  <a:pt x="18001" y="51460"/>
                </a:moveTo>
                <a:cubicBezTo>
                  <a:pt x="27942" y="51460"/>
                  <a:pt x="36001" y="59484"/>
                  <a:pt x="36001" y="69383"/>
                </a:cubicBezTo>
                <a:cubicBezTo>
                  <a:pt x="36001" y="79282"/>
                  <a:pt x="27942" y="87306"/>
                  <a:pt x="18001" y="87306"/>
                </a:cubicBezTo>
                <a:cubicBezTo>
                  <a:pt x="8060" y="87306"/>
                  <a:pt x="1" y="79282"/>
                  <a:pt x="1" y="69383"/>
                </a:cubicBezTo>
                <a:cubicBezTo>
                  <a:pt x="1" y="59484"/>
                  <a:pt x="8060" y="51460"/>
                  <a:pt x="18001" y="51460"/>
                </a:cubicBezTo>
                <a:close/>
                <a:moveTo>
                  <a:pt x="19980" y="0"/>
                </a:moveTo>
                <a:cubicBezTo>
                  <a:pt x="29921" y="0"/>
                  <a:pt x="37980" y="8024"/>
                  <a:pt x="37980" y="17923"/>
                </a:cubicBezTo>
                <a:cubicBezTo>
                  <a:pt x="37980" y="27822"/>
                  <a:pt x="29921" y="35846"/>
                  <a:pt x="19980" y="35846"/>
                </a:cubicBezTo>
                <a:cubicBezTo>
                  <a:pt x="10039" y="35846"/>
                  <a:pt x="1980" y="27822"/>
                  <a:pt x="1980" y="17923"/>
                </a:cubicBezTo>
                <a:cubicBezTo>
                  <a:pt x="1980" y="8024"/>
                  <a:pt x="10039" y="0"/>
                  <a:pt x="19980" y="0"/>
                </a:cubicBezTo>
                <a:close/>
              </a:path>
            </a:pathLst>
          </a:custGeom>
          <a:solidFill>
            <a:srgbClr val="A5A6A7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7" name="자유형 86">
            <a:extLst>
              <a:ext uri="{FF2B5EF4-FFF2-40B4-BE49-F238E27FC236}">
                <a16:creationId xmlns:a16="http://schemas.microsoft.com/office/drawing/2014/main" id="{E817D25E-14E4-E647-AEEF-D012EB8EC27B}"/>
              </a:ext>
            </a:extLst>
          </p:cNvPr>
          <p:cNvSpPr>
            <a:spLocks noChangeAspect="1"/>
          </p:cNvSpPr>
          <p:nvPr/>
        </p:nvSpPr>
        <p:spPr>
          <a:xfrm>
            <a:off x="5494186" y="4757443"/>
            <a:ext cx="37980" cy="140745"/>
          </a:xfrm>
          <a:custGeom>
            <a:avLst/>
            <a:gdLst>
              <a:gd name="connsiteX0" fmla="*/ 18000 w 37980"/>
              <a:gd name="connsiteY0" fmla="*/ 104899 h 140745"/>
              <a:gd name="connsiteX1" fmla="*/ 36000 w 37980"/>
              <a:gd name="connsiteY1" fmla="*/ 122822 h 140745"/>
              <a:gd name="connsiteX2" fmla="*/ 18000 w 37980"/>
              <a:gd name="connsiteY2" fmla="*/ 140745 h 140745"/>
              <a:gd name="connsiteX3" fmla="*/ 0 w 37980"/>
              <a:gd name="connsiteY3" fmla="*/ 122822 h 140745"/>
              <a:gd name="connsiteX4" fmla="*/ 18000 w 37980"/>
              <a:gd name="connsiteY4" fmla="*/ 104899 h 140745"/>
              <a:gd name="connsiteX5" fmla="*/ 18001 w 37980"/>
              <a:gd name="connsiteY5" fmla="*/ 51460 h 140745"/>
              <a:gd name="connsiteX6" fmla="*/ 36001 w 37980"/>
              <a:gd name="connsiteY6" fmla="*/ 69383 h 140745"/>
              <a:gd name="connsiteX7" fmla="*/ 18001 w 37980"/>
              <a:gd name="connsiteY7" fmla="*/ 87306 h 140745"/>
              <a:gd name="connsiteX8" fmla="*/ 1 w 37980"/>
              <a:gd name="connsiteY8" fmla="*/ 69383 h 140745"/>
              <a:gd name="connsiteX9" fmla="*/ 18001 w 37980"/>
              <a:gd name="connsiteY9" fmla="*/ 51460 h 140745"/>
              <a:gd name="connsiteX10" fmla="*/ 19980 w 37980"/>
              <a:gd name="connsiteY10" fmla="*/ 0 h 140745"/>
              <a:gd name="connsiteX11" fmla="*/ 37980 w 37980"/>
              <a:gd name="connsiteY11" fmla="*/ 17923 h 140745"/>
              <a:gd name="connsiteX12" fmla="*/ 19980 w 37980"/>
              <a:gd name="connsiteY12" fmla="*/ 35846 h 140745"/>
              <a:gd name="connsiteX13" fmla="*/ 1980 w 37980"/>
              <a:gd name="connsiteY13" fmla="*/ 17923 h 140745"/>
              <a:gd name="connsiteX14" fmla="*/ 19980 w 37980"/>
              <a:gd name="connsiteY14" fmla="*/ 0 h 140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7980" h="140745">
                <a:moveTo>
                  <a:pt x="18000" y="104899"/>
                </a:moveTo>
                <a:cubicBezTo>
                  <a:pt x="27941" y="104899"/>
                  <a:pt x="36000" y="112923"/>
                  <a:pt x="36000" y="122822"/>
                </a:cubicBezTo>
                <a:cubicBezTo>
                  <a:pt x="36000" y="132721"/>
                  <a:pt x="27941" y="140745"/>
                  <a:pt x="18000" y="140745"/>
                </a:cubicBezTo>
                <a:cubicBezTo>
                  <a:pt x="8059" y="140745"/>
                  <a:pt x="0" y="132721"/>
                  <a:pt x="0" y="122822"/>
                </a:cubicBezTo>
                <a:cubicBezTo>
                  <a:pt x="0" y="112923"/>
                  <a:pt x="8059" y="104899"/>
                  <a:pt x="18000" y="104899"/>
                </a:cubicBezTo>
                <a:close/>
                <a:moveTo>
                  <a:pt x="18001" y="51460"/>
                </a:moveTo>
                <a:cubicBezTo>
                  <a:pt x="27942" y="51460"/>
                  <a:pt x="36001" y="59484"/>
                  <a:pt x="36001" y="69383"/>
                </a:cubicBezTo>
                <a:cubicBezTo>
                  <a:pt x="36001" y="79282"/>
                  <a:pt x="27942" y="87306"/>
                  <a:pt x="18001" y="87306"/>
                </a:cubicBezTo>
                <a:cubicBezTo>
                  <a:pt x="8060" y="87306"/>
                  <a:pt x="1" y="79282"/>
                  <a:pt x="1" y="69383"/>
                </a:cubicBezTo>
                <a:cubicBezTo>
                  <a:pt x="1" y="59484"/>
                  <a:pt x="8060" y="51460"/>
                  <a:pt x="18001" y="51460"/>
                </a:cubicBezTo>
                <a:close/>
                <a:moveTo>
                  <a:pt x="19980" y="0"/>
                </a:moveTo>
                <a:cubicBezTo>
                  <a:pt x="29921" y="0"/>
                  <a:pt x="37980" y="8024"/>
                  <a:pt x="37980" y="17923"/>
                </a:cubicBezTo>
                <a:cubicBezTo>
                  <a:pt x="37980" y="27822"/>
                  <a:pt x="29921" y="35846"/>
                  <a:pt x="19980" y="35846"/>
                </a:cubicBezTo>
                <a:cubicBezTo>
                  <a:pt x="10039" y="35846"/>
                  <a:pt x="1980" y="27822"/>
                  <a:pt x="1980" y="17923"/>
                </a:cubicBezTo>
                <a:cubicBezTo>
                  <a:pt x="1980" y="8024"/>
                  <a:pt x="10039" y="0"/>
                  <a:pt x="19980" y="0"/>
                </a:cubicBezTo>
                <a:close/>
              </a:path>
            </a:pathLst>
          </a:custGeom>
          <a:solidFill>
            <a:srgbClr val="A5A6A7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8" name="자유형 87">
            <a:extLst>
              <a:ext uri="{FF2B5EF4-FFF2-40B4-BE49-F238E27FC236}">
                <a16:creationId xmlns:a16="http://schemas.microsoft.com/office/drawing/2014/main" id="{63A419D0-4960-2145-A64B-226FEBC24959}"/>
              </a:ext>
            </a:extLst>
          </p:cNvPr>
          <p:cNvSpPr>
            <a:spLocks noChangeAspect="1"/>
          </p:cNvSpPr>
          <p:nvPr/>
        </p:nvSpPr>
        <p:spPr>
          <a:xfrm>
            <a:off x="5494184" y="5131916"/>
            <a:ext cx="37980" cy="140745"/>
          </a:xfrm>
          <a:custGeom>
            <a:avLst/>
            <a:gdLst>
              <a:gd name="connsiteX0" fmla="*/ 18000 w 37980"/>
              <a:gd name="connsiteY0" fmla="*/ 104899 h 140745"/>
              <a:gd name="connsiteX1" fmla="*/ 36000 w 37980"/>
              <a:gd name="connsiteY1" fmla="*/ 122822 h 140745"/>
              <a:gd name="connsiteX2" fmla="*/ 18000 w 37980"/>
              <a:gd name="connsiteY2" fmla="*/ 140745 h 140745"/>
              <a:gd name="connsiteX3" fmla="*/ 0 w 37980"/>
              <a:gd name="connsiteY3" fmla="*/ 122822 h 140745"/>
              <a:gd name="connsiteX4" fmla="*/ 18000 w 37980"/>
              <a:gd name="connsiteY4" fmla="*/ 104899 h 140745"/>
              <a:gd name="connsiteX5" fmla="*/ 18001 w 37980"/>
              <a:gd name="connsiteY5" fmla="*/ 51460 h 140745"/>
              <a:gd name="connsiteX6" fmla="*/ 36001 w 37980"/>
              <a:gd name="connsiteY6" fmla="*/ 69383 h 140745"/>
              <a:gd name="connsiteX7" fmla="*/ 18001 w 37980"/>
              <a:gd name="connsiteY7" fmla="*/ 87306 h 140745"/>
              <a:gd name="connsiteX8" fmla="*/ 1 w 37980"/>
              <a:gd name="connsiteY8" fmla="*/ 69383 h 140745"/>
              <a:gd name="connsiteX9" fmla="*/ 18001 w 37980"/>
              <a:gd name="connsiteY9" fmla="*/ 51460 h 140745"/>
              <a:gd name="connsiteX10" fmla="*/ 19980 w 37980"/>
              <a:gd name="connsiteY10" fmla="*/ 0 h 140745"/>
              <a:gd name="connsiteX11" fmla="*/ 37980 w 37980"/>
              <a:gd name="connsiteY11" fmla="*/ 17923 h 140745"/>
              <a:gd name="connsiteX12" fmla="*/ 19980 w 37980"/>
              <a:gd name="connsiteY12" fmla="*/ 35846 h 140745"/>
              <a:gd name="connsiteX13" fmla="*/ 1980 w 37980"/>
              <a:gd name="connsiteY13" fmla="*/ 17923 h 140745"/>
              <a:gd name="connsiteX14" fmla="*/ 19980 w 37980"/>
              <a:gd name="connsiteY14" fmla="*/ 0 h 140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7980" h="140745">
                <a:moveTo>
                  <a:pt x="18000" y="104899"/>
                </a:moveTo>
                <a:cubicBezTo>
                  <a:pt x="27941" y="104899"/>
                  <a:pt x="36000" y="112923"/>
                  <a:pt x="36000" y="122822"/>
                </a:cubicBezTo>
                <a:cubicBezTo>
                  <a:pt x="36000" y="132721"/>
                  <a:pt x="27941" y="140745"/>
                  <a:pt x="18000" y="140745"/>
                </a:cubicBezTo>
                <a:cubicBezTo>
                  <a:pt x="8059" y="140745"/>
                  <a:pt x="0" y="132721"/>
                  <a:pt x="0" y="122822"/>
                </a:cubicBezTo>
                <a:cubicBezTo>
                  <a:pt x="0" y="112923"/>
                  <a:pt x="8059" y="104899"/>
                  <a:pt x="18000" y="104899"/>
                </a:cubicBezTo>
                <a:close/>
                <a:moveTo>
                  <a:pt x="18001" y="51460"/>
                </a:moveTo>
                <a:cubicBezTo>
                  <a:pt x="27942" y="51460"/>
                  <a:pt x="36001" y="59484"/>
                  <a:pt x="36001" y="69383"/>
                </a:cubicBezTo>
                <a:cubicBezTo>
                  <a:pt x="36001" y="79282"/>
                  <a:pt x="27942" y="87306"/>
                  <a:pt x="18001" y="87306"/>
                </a:cubicBezTo>
                <a:cubicBezTo>
                  <a:pt x="8060" y="87306"/>
                  <a:pt x="1" y="79282"/>
                  <a:pt x="1" y="69383"/>
                </a:cubicBezTo>
                <a:cubicBezTo>
                  <a:pt x="1" y="59484"/>
                  <a:pt x="8060" y="51460"/>
                  <a:pt x="18001" y="51460"/>
                </a:cubicBezTo>
                <a:close/>
                <a:moveTo>
                  <a:pt x="19980" y="0"/>
                </a:moveTo>
                <a:cubicBezTo>
                  <a:pt x="29921" y="0"/>
                  <a:pt x="37980" y="8024"/>
                  <a:pt x="37980" y="17923"/>
                </a:cubicBezTo>
                <a:cubicBezTo>
                  <a:pt x="37980" y="27822"/>
                  <a:pt x="29921" y="35846"/>
                  <a:pt x="19980" y="35846"/>
                </a:cubicBezTo>
                <a:cubicBezTo>
                  <a:pt x="10039" y="35846"/>
                  <a:pt x="1980" y="27822"/>
                  <a:pt x="1980" y="17923"/>
                </a:cubicBezTo>
                <a:cubicBezTo>
                  <a:pt x="1980" y="8024"/>
                  <a:pt x="10039" y="0"/>
                  <a:pt x="19980" y="0"/>
                </a:cubicBezTo>
                <a:close/>
              </a:path>
            </a:pathLst>
          </a:custGeom>
          <a:solidFill>
            <a:srgbClr val="A5A6A7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D3B0E4E6-01AA-E242-A17B-A0C37A947A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7913230"/>
              </p:ext>
            </p:extLst>
          </p:nvPr>
        </p:nvGraphicFramePr>
        <p:xfrm>
          <a:off x="4228789" y="2053050"/>
          <a:ext cx="1425225" cy="1112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25225">
                  <a:extLst>
                    <a:ext uri="{9D8B030D-6E8A-4147-A177-3AD203B41FA5}">
                      <a16:colId xmlns:a16="http://schemas.microsoft.com/office/drawing/2014/main" val="42386321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500" b="0" i="0" dirty="0">
                          <a:solidFill>
                            <a:srgbClr val="A5A6A7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악보</a:t>
                      </a:r>
                      <a:r>
                        <a:rPr lang="ko-KR" altLang="en-US" sz="1500" b="0" i="0" dirty="0">
                          <a:solidFill>
                            <a:srgbClr val="A5A6A7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 기기 저장</a:t>
                      </a:r>
                      <a:endParaRPr lang="ko-Kore-KR" altLang="en-US" sz="1500" b="0" i="0" dirty="0">
                        <a:solidFill>
                          <a:srgbClr val="A5A6A7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CC4E7">
                        <a:alpha val="2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48688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500" b="0" i="0" dirty="0">
                          <a:solidFill>
                            <a:srgbClr val="A5A6A7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악보</a:t>
                      </a:r>
                      <a:r>
                        <a:rPr lang="ko-KR" altLang="en-US" sz="1500" b="0" i="0" dirty="0">
                          <a:solidFill>
                            <a:srgbClr val="A5A6A7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 파일 삭제</a:t>
                      </a:r>
                      <a:endParaRPr lang="ko-Kore-KR" altLang="en-US" sz="1500" b="0" i="0" dirty="0">
                        <a:solidFill>
                          <a:srgbClr val="A5A6A7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716460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500" b="0" i="0" dirty="0">
                          <a:solidFill>
                            <a:srgbClr val="A5A6A7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악보</a:t>
                      </a:r>
                      <a:r>
                        <a:rPr lang="ko-KR" altLang="en-US" sz="1500" b="0" i="0" dirty="0">
                          <a:solidFill>
                            <a:srgbClr val="A5A6A7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 이름 수정</a:t>
                      </a:r>
                      <a:endParaRPr lang="ko-Kore-KR" altLang="en-US" sz="1500" b="0" i="0" dirty="0">
                        <a:solidFill>
                          <a:srgbClr val="A5A6A7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8184942"/>
                  </a:ext>
                </a:extLst>
              </a:tr>
            </a:tbl>
          </a:graphicData>
        </a:graphic>
      </p:graphicFrame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217C232D-C1A5-A74F-84B3-85373DA34C35}"/>
              </a:ext>
            </a:extLst>
          </p:cNvPr>
          <p:cNvSpPr/>
          <p:nvPr/>
        </p:nvSpPr>
        <p:spPr>
          <a:xfrm>
            <a:off x="2222688" y="3114923"/>
            <a:ext cx="3372197" cy="931000"/>
          </a:xfrm>
          <a:prstGeom prst="roundRect">
            <a:avLst>
              <a:gd name="adj" fmla="val 16667"/>
            </a:avLst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z="1300" dirty="0">
                <a:solidFill>
                  <a:srgbClr val="5B595A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선택한</a:t>
            </a:r>
            <a:r>
              <a:rPr kumimoji="1" lang="ko-KR" altLang="en-US" sz="1300" dirty="0">
                <a:solidFill>
                  <a:srgbClr val="5B595A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 악보를 기기에 저장합니다</a:t>
            </a:r>
            <a:r>
              <a:rPr kumimoji="1" lang="en-US" altLang="ko-KR" sz="1300" dirty="0">
                <a:solidFill>
                  <a:srgbClr val="5B595A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.</a:t>
            </a:r>
            <a:endParaRPr kumimoji="1" lang="en-US" altLang="ko-Kore-KR" sz="1300" dirty="0">
              <a:solidFill>
                <a:srgbClr val="5B595A"/>
              </a:solidFill>
              <a:latin typeface="Gmarket Sans TTF Light" panose="02000000000000000000" pitchFamily="2" charset="-128"/>
              <a:ea typeface="Gmarket Sans TTF Light" panose="02000000000000000000" pitchFamily="2" charset="-128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818A12A5-DC6D-E246-A6C6-AF62E67A5A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303084"/>
              </p:ext>
            </p:extLst>
          </p:nvPr>
        </p:nvGraphicFramePr>
        <p:xfrm>
          <a:off x="2204814" y="1663443"/>
          <a:ext cx="3406766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03383">
                  <a:extLst>
                    <a:ext uri="{9D8B030D-6E8A-4147-A177-3AD203B41FA5}">
                      <a16:colId xmlns:a16="http://schemas.microsoft.com/office/drawing/2014/main" val="796929473"/>
                    </a:ext>
                  </a:extLst>
                </a:gridCol>
                <a:gridCol w="1703383">
                  <a:extLst>
                    <a:ext uri="{9D8B030D-6E8A-4147-A177-3AD203B41FA5}">
                      <a16:colId xmlns:a16="http://schemas.microsoft.com/office/drawing/2014/main" val="8281995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5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업로드 악보</a:t>
                      </a:r>
                      <a:endParaRPr lang="ko-Kore-KR" altLang="en-US" sz="15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CC4E7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5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조옮김</a:t>
                      </a:r>
                      <a:r>
                        <a:rPr lang="ko-KR" altLang="en-US" sz="15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 악보</a:t>
                      </a:r>
                      <a:endParaRPr lang="ko-Kore-KR" altLang="en-US" sz="15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85491232"/>
                  </a:ext>
                </a:extLst>
              </a:tr>
            </a:tbl>
          </a:graphicData>
        </a:graphic>
      </p:graphicFrame>
      <p:grpSp>
        <p:nvGrpSpPr>
          <p:cNvPr id="43" name="그룹 42">
            <a:extLst>
              <a:ext uri="{FF2B5EF4-FFF2-40B4-BE49-F238E27FC236}">
                <a16:creationId xmlns:a16="http://schemas.microsoft.com/office/drawing/2014/main" id="{C9EFF0C8-0A18-5E4D-AC2E-F4538D2574B7}"/>
              </a:ext>
            </a:extLst>
          </p:cNvPr>
          <p:cNvGrpSpPr/>
          <p:nvPr/>
        </p:nvGrpSpPr>
        <p:grpSpPr>
          <a:xfrm>
            <a:off x="4750302" y="1308287"/>
            <a:ext cx="459653" cy="202786"/>
            <a:chOff x="4750302" y="1308287"/>
            <a:chExt cx="459653" cy="202786"/>
          </a:xfrm>
        </p:grpSpPr>
        <p:sp>
          <p:nvSpPr>
            <p:cNvPr id="45" name="모서리가 둥근 직사각형 44">
              <a:extLst>
                <a:ext uri="{FF2B5EF4-FFF2-40B4-BE49-F238E27FC236}">
                  <a16:creationId xmlns:a16="http://schemas.microsoft.com/office/drawing/2014/main" id="{55A695FF-7C1E-234D-AD0A-2D1BD722FDAA}"/>
                </a:ext>
              </a:extLst>
            </p:cNvPr>
            <p:cNvSpPr/>
            <p:nvPr/>
          </p:nvSpPr>
          <p:spPr>
            <a:xfrm>
              <a:off x="4750302" y="1308287"/>
              <a:ext cx="459653" cy="202786"/>
            </a:xfrm>
            <a:prstGeom prst="roundRect">
              <a:avLst>
                <a:gd name="adj" fmla="val 50000"/>
              </a:avLst>
            </a:prstGeom>
            <a:noFill/>
            <a:ln w="28575">
              <a:solidFill>
                <a:srgbClr val="5B595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526C1E50-E064-9840-98B2-FA83E7B9E8A2}"/>
                </a:ext>
              </a:extLst>
            </p:cNvPr>
            <p:cNvSpPr/>
            <p:nvPr/>
          </p:nvSpPr>
          <p:spPr>
            <a:xfrm>
              <a:off x="4805914" y="1361452"/>
              <a:ext cx="108000" cy="108000"/>
            </a:xfrm>
            <a:prstGeom prst="ellipse">
              <a:avLst/>
            </a:prstGeom>
            <a:solidFill>
              <a:srgbClr val="5B59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618541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그룹 114"/>
          <p:cNvGrpSpPr/>
          <p:nvPr/>
        </p:nvGrpSpPr>
        <p:grpSpPr>
          <a:xfrm>
            <a:off x="321277" y="158825"/>
            <a:ext cx="11552822" cy="6699175"/>
            <a:chOff x="321277" y="158825"/>
            <a:chExt cx="11552822" cy="6699175"/>
          </a:xfrm>
        </p:grpSpPr>
        <p:grpSp>
          <p:nvGrpSpPr>
            <p:cNvPr id="116" name="그룹 115"/>
            <p:cNvGrpSpPr/>
            <p:nvPr/>
          </p:nvGrpSpPr>
          <p:grpSpPr>
            <a:xfrm>
              <a:off x="321277" y="158825"/>
              <a:ext cx="11552822" cy="6699175"/>
              <a:chOff x="321277" y="158825"/>
              <a:chExt cx="11552822" cy="6699175"/>
            </a:xfrm>
          </p:grpSpPr>
          <p:sp>
            <p:nvSpPr>
              <p:cNvPr id="120" name="양쪽 모서리가 둥근 사각형 119"/>
              <p:cNvSpPr/>
              <p:nvPr/>
            </p:nvSpPr>
            <p:spPr>
              <a:xfrm>
                <a:off x="321277" y="158825"/>
                <a:ext cx="11552822" cy="540000"/>
              </a:xfrm>
              <a:prstGeom prst="round2SameRect">
                <a:avLst>
                  <a:gd name="adj1" fmla="val 30688"/>
                  <a:gd name="adj2" fmla="val 0"/>
                </a:avLst>
              </a:prstGeom>
              <a:solidFill>
                <a:srgbClr val="FFCCCC"/>
              </a:solidFill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1" name="직사각형 120"/>
              <p:cNvSpPr/>
              <p:nvPr/>
            </p:nvSpPr>
            <p:spPr>
              <a:xfrm>
                <a:off x="321277" y="698825"/>
                <a:ext cx="11552822" cy="6159175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22" name="그룹 121"/>
              <p:cNvGrpSpPr/>
              <p:nvPr/>
            </p:nvGrpSpPr>
            <p:grpSpPr>
              <a:xfrm>
                <a:off x="567622" y="6301290"/>
                <a:ext cx="955185" cy="145042"/>
                <a:chOff x="567622" y="6375432"/>
                <a:chExt cx="955185" cy="145042"/>
              </a:xfrm>
            </p:grpSpPr>
            <p:sp>
              <p:nvSpPr>
                <p:cNvPr id="123" name="Freeform 10"/>
                <p:cNvSpPr>
                  <a:spLocks/>
                </p:cNvSpPr>
                <p:nvPr/>
              </p:nvSpPr>
              <p:spPr bwMode="auto">
                <a:xfrm>
                  <a:off x="1000116" y="6375432"/>
                  <a:ext cx="128288" cy="145042"/>
                </a:xfrm>
                <a:custGeom>
                  <a:avLst/>
                  <a:gdLst>
                    <a:gd name="T0" fmla="*/ 777 w 804"/>
                    <a:gd name="T1" fmla="*/ 405 h 911"/>
                    <a:gd name="T2" fmla="*/ 85 w 804"/>
                    <a:gd name="T3" fmla="*/ 7 h 911"/>
                    <a:gd name="T4" fmla="*/ 72 w 804"/>
                    <a:gd name="T5" fmla="*/ 0 h 911"/>
                    <a:gd name="T6" fmla="*/ 42 w 804"/>
                    <a:gd name="T7" fmla="*/ 0 h 911"/>
                    <a:gd name="T8" fmla="*/ 29 w 804"/>
                    <a:gd name="T9" fmla="*/ 7 h 911"/>
                    <a:gd name="T10" fmla="*/ 16 w 804"/>
                    <a:gd name="T11" fmla="*/ 16 h 911"/>
                    <a:gd name="T12" fmla="*/ 1 w 804"/>
                    <a:gd name="T13" fmla="*/ 40 h 911"/>
                    <a:gd name="T14" fmla="*/ 0 w 804"/>
                    <a:gd name="T15" fmla="*/ 56 h 911"/>
                    <a:gd name="T16" fmla="*/ 0 w 804"/>
                    <a:gd name="T17" fmla="*/ 855 h 911"/>
                    <a:gd name="T18" fmla="*/ 1 w 804"/>
                    <a:gd name="T19" fmla="*/ 869 h 911"/>
                    <a:gd name="T20" fmla="*/ 16 w 804"/>
                    <a:gd name="T21" fmla="*/ 895 h 911"/>
                    <a:gd name="T22" fmla="*/ 29 w 804"/>
                    <a:gd name="T23" fmla="*/ 904 h 911"/>
                    <a:gd name="T24" fmla="*/ 42 w 804"/>
                    <a:gd name="T25" fmla="*/ 910 h 911"/>
                    <a:gd name="T26" fmla="*/ 56 w 804"/>
                    <a:gd name="T27" fmla="*/ 911 h 911"/>
                    <a:gd name="T28" fmla="*/ 72 w 804"/>
                    <a:gd name="T29" fmla="*/ 910 h 911"/>
                    <a:gd name="T30" fmla="*/ 85 w 804"/>
                    <a:gd name="T31" fmla="*/ 904 h 911"/>
                    <a:gd name="T32" fmla="*/ 777 w 804"/>
                    <a:gd name="T33" fmla="*/ 504 h 911"/>
                    <a:gd name="T34" fmla="*/ 789 w 804"/>
                    <a:gd name="T35" fmla="*/ 496 h 911"/>
                    <a:gd name="T36" fmla="*/ 803 w 804"/>
                    <a:gd name="T37" fmla="*/ 470 h 911"/>
                    <a:gd name="T38" fmla="*/ 804 w 804"/>
                    <a:gd name="T39" fmla="*/ 456 h 911"/>
                    <a:gd name="T40" fmla="*/ 803 w 804"/>
                    <a:gd name="T41" fmla="*/ 440 h 911"/>
                    <a:gd name="T42" fmla="*/ 789 w 804"/>
                    <a:gd name="T43" fmla="*/ 414 h 911"/>
                    <a:gd name="T44" fmla="*/ 777 w 804"/>
                    <a:gd name="T45" fmla="*/ 405 h 9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04" h="911">
                      <a:moveTo>
                        <a:pt x="777" y="405"/>
                      </a:moveTo>
                      <a:lnTo>
                        <a:pt x="85" y="7"/>
                      </a:lnTo>
                      <a:lnTo>
                        <a:pt x="72" y="0"/>
                      </a:lnTo>
                      <a:lnTo>
                        <a:pt x="42" y="0"/>
                      </a:lnTo>
                      <a:lnTo>
                        <a:pt x="29" y="7"/>
                      </a:lnTo>
                      <a:lnTo>
                        <a:pt x="16" y="16"/>
                      </a:lnTo>
                      <a:lnTo>
                        <a:pt x="1" y="40"/>
                      </a:lnTo>
                      <a:lnTo>
                        <a:pt x="0" y="56"/>
                      </a:lnTo>
                      <a:lnTo>
                        <a:pt x="0" y="855"/>
                      </a:lnTo>
                      <a:lnTo>
                        <a:pt x="1" y="869"/>
                      </a:lnTo>
                      <a:lnTo>
                        <a:pt x="16" y="895"/>
                      </a:lnTo>
                      <a:lnTo>
                        <a:pt x="29" y="904"/>
                      </a:lnTo>
                      <a:lnTo>
                        <a:pt x="42" y="910"/>
                      </a:lnTo>
                      <a:lnTo>
                        <a:pt x="56" y="911"/>
                      </a:lnTo>
                      <a:lnTo>
                        <a:pt x="72" y="910"/>
                      </a:lnTo>
                      <a:lnTo>
                        <a:pt x="85" y="904"/>
                      </a:lnTo>
                      <a:lnTo>
                        <a:pt x="777" y="504"/>
                      </a:lnTo>
                      <a:lnTo>
                        <a:pt x="789" y="496"/>
                      </a:lnTo>
                      <a:lnTo>
                        <a:pt x="803" y="470"/>
                      </a:lnTo>
                      <a:lnTo>
                        <a:pt x="804" y="456"/>
                      </a:lnTo>
                      <a:lnTo>
                        <a:pt x="803" y="440"/>
                      </a:lnTo>
                      <a:lnTo>
                        <a:pt x="789" y="414"/>
                      </a:lnTo>
                      <a:lnTo>
                        <a:pt x="777" y="405"/>
                      </a:lnTo>
                      <a:close/>
                    </a:path>
                  </a:pathLst>
                </a:custGeom>
                <a:solidFill>
                  <a:srgbClr val="FFCCCC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4" name="Freeform 10"/>
                <p:cNvSpPr>
                  <a:spLocks/>
                </p:cNvSpPr>
                <p:nvPr/>
              </p:nvSpPr>
              <p:spPr bwMode="auto">
                <a:xfrm>
                  <a:off x="1394519" y="6375432"/>
                  <a:ext cx="128288" cy="145042"/>
                </a:xfrm>
                <a:custGeom>
                  <a:avLst/>
                  <a:gdLst>
                    <a:gd name="T0" fmla="*/ 777 w 804"/>
                    <a:gd name="T1" fmla="*/ 405 h 911"/>
                    <a:gd name="T2" fmla="*/ 85 w 804"/>
                    <a:gd name="T3" fmla="*/ 7 h 911"/>
                    <a:gd name="T4" fmla="*/ 72 w 804"/>
                    <a:gd name="T5" fmla="*/ 0 h 911"/>
                    <a:gd name="T6" fmla="*/ 42 w 804"/>
                    <a:gd name="T7" fmla="*/ 0 h 911"/>
                    <a:gd name="T8" fmla="*/ 29 w 804"/>
                    <a:gd name="T9" fmla="*/ 7 h 911"/>
                    <a:gd name="T10" fmla="*/ 16 w 804"/>
                    <a:gd name="T11" fmla="*/ 16 h 911"/>
                    <a:gd name="T12" fmla="*/ 1 w 804"/>
                    <a:gd name="T13" fmla="*/ 40 h 911"/>
                    <a:gd name="T14" fmla="*/ 0 w 804"/>
                    <a:gd name="T15" fmla="*/ 56 h 911"/>
                    <a:gd name="T16" fmla="*/ 0 w 804"/>
                    <a:gd name="T17" fmla="*/ 855 h 911"/>
                    <a:gd name="T18" fmla="*/ 1 w 804"/>
                    <a:gd name="T19" fmla="*/ 869 h 911"/>
                    <a:gd name="T20" fmla="*/ 16 w 804"/>
                    <a:gd name="T21" fmla="*/ 895 h 911"/>
                    <a:gd name="T22" fmla="*/ 29 w 804"/>
                    <a:gd name="T23" fmla="*/ 904 h 911"/>
                    <a:gd name="T24" fmla="*/ 42 w 804"/>
                    <a:gd name="T25" fmla="*/ 910 h 911"/>
                    <a:gd name="T26" fmla="*/ 56 w 804"/>
                    <a:gd name="T27" fmla="*/ 911 h 911"/>
                    <a:gd name="T28" fmla="*/ 72 w 804"/>
                    <a:gd name="T29" fmla="*/ 910 h 911"/>
                    <a:gd name="T30" fmla="*/ 85 w 804"/>
                    <a:gd name="T31" fmla="*/ 904 h 911"/>
                    <a:gd name="T32" fmla="*/ 777 w 804"/>
                    <a:gd name="T33" fmla="*/ 504 h 911"/>
                    <a:gd name="T34" fmla="*/ 789 w 804"/>
                    <a:gd name="T35" fmla="*/ 496 h 911"/>
                    <a:gd name="T36" fmla="*/ 803 w 804"/>
                    <a:gd name="T37" fmla="*/ 470 h 911"/>
                    <a:gd name="T38" fmla="*/ 804 w 804"/>
                    <a:gd name="T39" fmla="*/ 456 h 911"/>
                    <a:gd name="T40" fmla="*/ 803 w 804"/>
                    <a:gd name="T41" fmla="*/ 440 h 911"/>
                    <a:gd name="T42" fmla="*/ 789 w 804"/>
                    <a:gd name="T43" fmla="*/ 414 h 911"/>
                    <a:gd name="T44" fmla="*/ 777 w 804"/>
                    <a:gd name="T45" fmla="*/ 405 h 9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04" h="911">
                      <a:moveTo>
                        <a:pt x="777" y="405"/>
                      </a:moveTo>
                      <a:lnTo>
                        <a:pt x="85" y="7"/>
                      </a:lnTo>
                      <a:lnTo>
                        <a:pt x="72" y="0"/>
                      </a:lnTo>
                      <a:lnTo>
                        <a:pt x="42" y="0"/>
                      </a:lnTo>
                      <a:lnTo>
                        <a:pt x="29" y="7"/>
                      </a:lnTo>
                      <a:lnTo>
                        <a:pt x="16" y="16"/>
                      </a:lnTo>
                      <a:lnTo>
                        <a:pt x="1" y="40"/>
                      </a:lnTo>
                      <a:lnTo>
                        <a:pt x="0" y="56"/>
                      </a:lnTo>
                      <a:lnTo>
                        <a:pt x="0" y="855"/>
                      </a:lnTo>
                      <a:lnTo>
                        <a:pt x="1" y="869"/>
                      </a:lnTo>
                      <a:lnTo>
                        <a:pt x="16" y="895"/>
                      </a:lnTo>
                      <a:lnTo>
                        <a:pt x="29" y="904"/>
                      </a:lnTo>
                      <a:lnTo>
                        <a:pt x="42" y="910"/>
                      </a:lnTo>
                      <a:lnTo>
                        <a:pt x="56" y="911"/>
                      </a:lnTo>
                      <a:lnTo>
                        <a:pt x="72" y="910"/>
                      </a:lnTo>
                      <a:lnTo>
                        <a:pt x="85" y="904"/>
                      </a:lnTo>
                      <a:lnTo>
                        <a:pt x="777" y="504"/>
                      </a:lnTo>
                      <a:lnTo>
                        <a:pt x="789" y="496"/>
                      </a:lnTo>
                      <a:lnTo>
                        <a:pt x="803" y="470"/>
                      </a:lnTo>
                      <a:lnTo>
                        <a:pt x="804" y="456"/>
                      </a:lnTo>
                      <a:lnTo>
                        <a:pt x="803" y="440"/>
                      </a:lnTo>
                      <a:lnTo>
                        <a:pt x="789" y="414"/>
                      </a:lnTo>
                      <a:lnTo>
                        <a:pt x="777" y="40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5" name="모서리가 둥근 직사각형 124"/>
                <p:cNvSpPr/>
                <p:nvPr/>
              </p:nvSpPr>
              <p:spPr>
                <a:xfrm>
                  <a:off x="1316685" y="6375432"/>
                  <a:ext cx="36000" cy="14504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126" name="그룹 125"/>
                <p:cNvGrpSpPr/>
                <p:nvPr/>
              </p:nvGrpSpPr>
              <p:grpSpPr>
                <a:xfrm flipH="1">
                  <a:off x="567622" y="6375432"/>
                  <a:ext cx="208503" cy="145042"/>
                  <a:chOff x="696211" y="6375432"/>
                  <a:chExt cx="208503" cy="145042"/>
                </a:xfrm>
              </p:grpSpPr>
              <p:sp>
                <p:nvSpPr>
                  <p:cNvPr id="127" name="Freeform 10"/>
                  <p:cNvSpPr>
                    <a:spLocks/>
                  </p:cNvSpPr>
                  <p:nvPr/>
                </p:nvSpPr>
                <p:spPr bwMode="auto">
                  <a:xfrm>
                    <a:off x="776426" y="6375432"/>
                    <a:ext cx="128288" cy="145042"/>
                  </a:xfrm>
                  <a:custGeom>
                    <a:avLst/>
                    <a:gdLst>
                      <a:gd name="T0" fmla="*/ 777 w 804"/>
                      <a:gd name="T1" fmla="*/ 405 h 911"/>
                      <a:gd name="T2" fmla="*/ 85 w 804"/>
                      <a:gd name="T3" fmla="*/ 7 h 911"/>
                      <a:gd name="T4" fmla="*/ 72 w 804"/>
                      <a:gd name="T5" fmla="*/ 0 h 911"/>
                      <a:gd name="T6" fmla="*/ 42 w 804"/>
                      <a:gd name="T7" fmla="*/ 0 h 911"/>
                      <a:gd name="T8" fmla="*/ 29 w 804"/>
                      <a:gd name="T9" fmla="*/ 7 h 911"/>
                      <a:gd name="T10" fmla="*/ 16 w 804"/>
                      <a:gd name="T11" fmla="*/ 16 h 911"/>
                      <a:gd name="T12" fmla="*/ 1 w 804"/>
                      <a:gd name="T13" fmla="*/ 40 h 911"/>
                      <a:gd name="T14" fmla="*/ 0 w 804"/>
                      <a:gd name="T15" fmla="*/ 56 h 911"/>
                      <a:gd name="T16" fmla="*/ 0 w 804"/>
                      <a:gd name="T17" fmla="*/ 855 h 911"/>
                      <a:gd name="T18" fmla="*/ 1 w 804"/>
                      <a:gd name="T19" fmla="*/ 869 h 911"/>
                      <a:gd name="T20" fmla="*/ 16 w 804"/>
                      <a:gd name="T21" fmla="*/ 895 h 911"/>
                      <a:gd name="T22" fmla="*/ 29 w 804"/>
                      <a:gd name="T23" fmla="*/ 904 h 911"/>
                      <a:gd name="T24" fmla="*/ 42 w 804"/>
                      <a:gd name="T25" fmla="*/ 910 h 911"/>
                      <a:gd name="T26" fmla="*/ 56 w 804"/>
                      <a:gd name="T27" fmla="*/ 911 h 911"/>
                      <a:gd name="T28" fmla="*/ 72 w 804"/>
                      <a:gd name="T29" fmla="*/ 910 h 911"/>
                      <a:gd name="T30" fmla="*/ 85 w 804"/>
                      <a:gd name="T31" fmla="*/ 904 h 911"/>
                      <a:gd name="T32" fmla="*/ 777 w 804"/>
                      <a:gd name="T33" fmla="*/ 504 h 911"/>
                      <a:gd name="T34" fmla="*/ 789 w 804"/>
                      <a:gd name="T35" fmla="*/ 496 h 911"/>
                      <a:gd name="T36" fmla="*/ 803 w 804"/>
                      <a:gd name="T37" fmla="*/ 470 h 911"/>
                      <a:gd name="T38" fmla="*/ 804 w 804"/>
                      <a:gd name="T39" fmla="*/ 456 h 911"/>
                      <a:gd name="T40" fmla="*/ 803 w 804"/>
                      <a:gd name="T41" fmla="*/ 440 h 911"/>
                      <a:gd name="T42" fmla="*/ 789 w 804"/>
                      <a:gd name="T43" fmla="*/ 414 h 911"/>
                      <a:gd name="T44" fmla="*/ 777 w 804"/>
                      <a:gd name="T45" fmla="*/ 405 h 9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</a:cxnLst>
                    <a:rect l="0" t="0" r="r" b="b"/>
                    <a:pathLst>
                      <a:path w="804" h="911">
                        <a:moveTo>
                          <a:pt x="777" y="405"/>
                        </a:moveTo>
                        <a:lnTo>
                          <a:pt x="85" y="7"/>
                        </a:lnTo>
                        <a:lnTo>
                          <a:pt x="72" y="0"/>
                        </a:lnTo>
                        <a:lnTo>
                          <a:pt x="42" y="0"/>
                        </a:lnTo>
                        <a:lnTo>
                          <a:pt x="29" y="7"/>
                        </a:lnTo>
                        <a:lnTo>
                          <a:pt x="16" y="16"/>
                        </a:lnTo>
                        <a:lnTo>
                          <a:pt x="1" y="40"/>
                        </a:lnTo>
                        <a:lnTo>
                          <a:pt x="0" y="56"/>
                        </a:lnTo>
                        <a:lnTo>
                          <a:pt x="0" y="855"/>
                        </a:lnTo>
                        <a:lnTo>
                          <a:pt x="1" y="869"/>
                        </a:lnTo>
                        <a:lnTo>
                          <a:pt x="16" y="895"/>
                        </a:lnTo>
                        <a:lnTo>
                          <a:pt x="29" y="904"/>
                        </a:lnTo>
                        <a:lnTo>
                          <a:pt x="42" y="910"/>
                        </a:lnTo>
                        <a:lnTo>
                          <a:pt x="56" y="911"/>
                        </a:lnTo>
                        <a:lnTo>
                          <a:pt x="72" y="910"/>
                        </a:lnTo>
                        <a:lnTo>
                          <a:pt x="85" y="904"/>
                        </a:lnTo>
                        <a:lnTo>
                          <a:pt x="777" y="504"/>
                        </a:lnTo>
                        <a:lnTo>
                          <a:pt x="789" y="496"/>
                        </a:lnTo>
                        <a:lnTo>
                          <a:pt x="803" y="470"/>
                        </a:lnTo>
                        <a:lnTo>
                          <a:pt x="804" y="456"/>
                        </a:lnTo>
                        <a:lnTo>
                          <a:pt x="803" y="440"/>
                        </a:lnTo>
                        <a:lnTo>
                          <a:pt x="789" y="414"/>
                        </a:lnTo>
                        <a:lnTo>
                          <a:pt x="777" y="405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12700">
                    <a:solidFill>
                      <a:schemeClr val="bg2">
                        <a:lumMod val="50000"/>
                      </a:schemeClr>
                    </a:solidFill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128" name="모서리가 둥근 직사각형 127"/>
                  <p:cNvSpPr/>
                  <p:nvPr/>
                </p:nvSpPr>
                <p:spPr>
                  <a:xfrm>
                    <a:off x="696211" y="6375432"/>
                    <a:ext cx="36000" cy="145042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 w="12700">
                    <a:solidFill>
                      <a:schemeClr val="bg2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</p:grpSp>
        <p:sp>
          <p:nvSpPr>
            <p:cNvPr id="117" name="타원 116"/>
            <p:cNvSpPr/>
            <p:nvPr/>
          </p:nvSpPr>
          <p:spPr>
            <a:xfrm>
              <a:off x="10743673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8" name="타원 117"/>
            <p:cNvSpPr/>
            <p:nvPr/>
          </p:nvSpPr>
          <p:spPr>
            <a:xfrm>
              <a:off x="11045008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9" name="타원 118"/>
            <p:cNvSpPr/>
            <p:nvPr/>
          </p:nvSpPr>
          <p:spPr>
            <a:xfrm>
              <a:off x="11346343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7" name="모서리가 둥근 직사각형 26"/>
          <p:cNvSpPr/>
          <p:nvPr/>
        </p:nvSpPr>
        <p:spPr>
          <a:xfrm>
            <a:off x="1835671" y="6310617"/>
            <a:ext cx="3600000" cy="144000"/>
          </a:xfrm>
          <a:prstGeom prst="roundRect">
            <a:avLst>
              <a:gd name="adj" fmla="val 50000"/>
            </a:avLst>
          </a:prstGeom>
          <a:solidFill>
            <a:srgbClr val="FFCC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1824343" y="6301290"/>
            <a:ext cx="9504000" cy="145272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36" name="그룹 35"/>
          <p:cNvGrpSpPr/>
          <p:nvPr/>
        </p:nvGrpSpPr>
        <p:grpSpPr>
          <a:xfrm>
            <a:off x="3724194" y="3885434"/>
            <a:ext cx="5364445" cy="779093"/>
            <a:chOff x="2423480" y="2536870"/>
            <a:chExt cx="5364445" cy="779093"/>
          </a:xfrm>
        </p:grpSpPr>
        <p:cxnSp>
          <p:nvCxnSpPr>
            <p:cNvPr id="46" name="직선 연결선 45"/>
            <p:cNvCxnSpPr>
              <a:stCxn id="56" idx="6"/>
              <a:endCxn id="83" idx="0"/>
            </p:cNvCxnSpPr>
            <p:nvPr/>
          </p:nvCxnSpPr>
          <p:spPr>
            <a:xfrm>
              <a:off x="2423480" y="2607193"/>
              <a:ext cx="1325848" cy="558465"/>
            </a:xfrm>
            <a:prstGeom prst="line">
              <a:avLst/>
            </a:prstGeom>
            <a:ln w="571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 50"/>
            <p:cNvCxnSpPr>
              <a:endCxn id="85" idx="2"/>
            </p:cNvCxnSpPr>
            <p:nvPr/>
          </p:nvCxnSpPr>
          <p:spPr>
            <a:xfrm flipV="1">
              <a:off x="4437013" y="2536870"/>
              <a:ext cx="1350089" cy="485894"/>
            </a:xfrm>
            <a:prstGeom prst="line">
              <a:avLst/>
            </a:prstGeom>
            <a:ln w="571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 53"/>
            <p:cNvCxnSpPr/>
            <p:nvPr/>
          </p:nvCxnSpPr>
          <p:spPr>
            <a:xfrm flipH="1" flipV="1">
              <a:off x="5714937" y="2751492"/>
              <a:ext cx="2072988" cy="564471"/>
            </a:xfrm>
            <a:prstGeom prst="line">
              <a:avLst/>
            </a:prstGeom>
            <a:ln w="571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" name="타원 55"/>
          <p:cNvSpPr/>
          <p:nvPr/>
        </p:nvSpPr>
        <p:spPr>
          <a:xfrm>
            <a:off x="1975083" y="3081201"/>
            <a:ext cx="1749111" cy="1749111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7" name="타원 56"/>
          <p:cNvSpPr/>
          <p:nvPr/>
        </p:nvSpPr>
        <p:spPr>
          <a:xfrm>
            <a:off x="4197516" y="3513705"/>
            <a:ext cx="1677908" cy="1677908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8" name="타원 57"/>
          <p:cNvSpPr/>
          <p:nvPr/>
        </p:nvSpPr>
        <p:spPr>
          <a:xfrm>
            <a:off x="6294609" y="3113387"/>
            <a:ext cx="1586417" cy="1586417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9" name="타원 58"/>
          <p:cNvSpPr/>
          <p:nvPr/>
        </p:nvSpPr>
        <p:spPr>
          <a:xfrm>
            <a:off x="8273127" y="3701702"/>
            <a:ext cx="1507253" cy="1507253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1399770" y="1580828"/>
            <a:ext cx="914399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 dirty="0">
                <a:solidFill>
                  <a:prstClr val="black">
                    <a:lumMod val="65000"/>
                    <a:lumOff val="35000"/>
                  </a:prstClr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서비스 기능 목록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372879" y="2161859"/>
            <a:ext cx="91439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>
                <a:solidFill>
                  <a:prstClr val="white">
                    <a:lumMod val="50000"/>
                  </a:prstClr>
                </a:solidFill>
              </a:rPr>
              <a:t>LIST of SERVICE FUNCTION</a:t>
            </a:r>
            <a:endParaRPr lang="ko-KR" altLang="en-US" sz="1100" b="1" dirty="0">
              <a:solidFill>
                <a:prstClr val="white">
                  <a:lumMod val="50000"/>
                </a:prstClr>
              </a:solidFill>
            </a:endParaRPr>
          </a:p>
        </p:txBody>
      </p:sp>
      <p:grpSp>
        <p:nvGrpSpPr>
          <p:cNvPr id="62" name="그룹 61"/>
          <p:cNvGrpSpPr/>
          <p:nvPr/>
        </p:nvGrpSpPr>
        <p:grpSpPr>
          <a:xfrm>
            <a:off x="2472770" y="4093535"/>
            <a:ext cx="746125" cy="525462"/>
            <a:chOff x="1074738" y="4143375"/>
            <a:chExt cx="746125" cy="525462"/>
          </a:xfrm>
        </p:grpSpPr>
        <p:sp>
          <p:nvSpPr>
            <p:cNvPr id="63" name="Rectangle 6"/>
            <p:cNvSpPr>
              <a:spLocks noChangeArrowheads="1"/>
            </p:cNvSpPr>
            <p:nvPr/>
          </p:nvSpPr>
          <p:spPr bwMode="auto">
            <a:xfrm>
              <a:off x="1144588" y="4191000"/>
              <a:ext cx="606425" cy="373062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4" name="Rectangle 7"/>
            <p:cNvSpPr>
              <a:spLocks noChangeArrowheads="1"/>
            </p:cNvSpPr>
            <p:nvPr/>
          </p:nvSpPr>
          <p:spPr bwMode="auto">
            <a:xfrm>
              <a:off x="1144588" y="4191000"/>
              <a:ext cx="606425" cy="92075"/>
            </a:xfrm>
            <a:prstGeom prst="rect">
              <a:avLst/>
            </a:prstGeom>
            <a:solidFill>
              <a:srgbClr val="FF4F19"/>
            </a:solidFill>
            <a:ln w="0">
              <a:solidFill>
                <a:srgbClr val="FF4F19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5" name="Freeform 8"/>
            <p:cNvSpPr>
              <a:spLocks noEditPoints="1"/>
            </p:cNvSpPr>
            <p:nvPr/>
          </p:nvSpPr>
          <p:spPr bwMode="auto">
            <a:xfrm>
              <a:off x="1098551" y="4143375"/>
              <a:ext cx="698500" cy="490537"/>
            </a:xfrm>
            <a:custGeom>
              <a:avLst/>
              <a:gdLst>
                <a:gd name="T0" fmla="*/ 294 w 3522"/>
                <a:gd name="T1" fmla="*/ 235 h 2469"/>
                <a:gd name="T2" fmla="*/ 275 w 3522"/>
                <a:gd name="T3" fmla="*/ 238 h 2469"/>
                <a:gd name="T4" fmla="*/ 259 w 3522"/>
                <a:gd name="T5" fmla="*/ 247 h 2469"/>
                <a:gd name="T6" fmla="*/ 246 w 3522"/>
                <a:gd name="T7" fmla="*/ 259 h 2469"/>
                <a:gd name="T8" fmla="*/ 238 w 3522"/>
                <a:gd name="T9" fmla="*/ 275 h 2469"/>
                <a:gd name="T10" fmla="*/ 235 w 3522"/>
                <a:gd name="T11" fmla="*/ 293 h 2469"/>
                <a:gd name="T12" fmla="*/ 235 w 3522"/>
                <a:gd name="T13" fmla="*/ 2058 h 2469"/>
                <a:gd name="T14" fmla="*/ 238 w 3522"/>
                <a:gd name="T15" fmla="*/ 2076 h 2469"/>
                <a:gd name="T16" fmla="*/ 246 w 3522"/>
                <a:gd name="T17" fmla="*/ 2092 h 2469"/>
                <a:gd name="T18" fmla="*/ 259 w 3522"/>
                <a:gd name="T19" fmla="*/ 2105 h 2469"/>
                <a:gd name="T20" fmla="*/ 275 w 3522"/>
                <a:gd name="T21" fmla="*/ 2114 h 2469"/>
                <a:gd name="T22" fmla="*/ 294 w 3522"/>
                <a:gd name="T23" fmla="*/ 2116 h 2469"/>
                <a:gd name="T24" fmla="*/ 3228 w 3522"/>
                <a:gd name="T25" fmla="*/ 2116 h 2469"/>
                <a:gd name="T26" fmla="*/ 3246 w 3522"/>
                <a:gd name="T27" fmla="*/ 2114 h 2469"/>
                <a:gd name="T28" fmla="*/ 3264 w 3522"/>
                <a:gd name="T29" fmla="*/ 2105 h 2469"/>
                <a:gd name="T30" fmla="*/ 3276 w 3522"/>
                <a:gd name="T31" fmla="*/ 2092 h 2469"/>
                <a:gd name="T32" fmla="*/ 3284 w 3522"/>
                <a:gd name="T33" fmla="*/ 2076 h 2469"/>
                <a:gd name="T34" fmla="*/ 3288 w 3522"/>
                <a:gd name="T35" fmla="*/ 2058 h 2469"/>
                <a:gd name="T36" fmla="*/ 3288 w 3522"/>
                <a:gd name="T37" fmla="*/ 293 h 2469"/>
                <a:gd name="T38" fmla="*/ 3284 w 3522"/>
                <a:gd name="T39" fmla="*/ 275 h 2469"/>
                <a:gd name="T40" fmla="*/ 3276 w 3522"/>
                <a:gd name="T41" fmla="*/ 259 h 2469"/>
                <a:gd name="T42" fmla="*/ 3264 w 3522"/>
                <a:gd name="T43" fmla="*/ 247 h 2469"/>
                <a:gd name="T44" fmla="*/ 3246 w 3522"/>
                <a:gd name="T45" fmla="*/ 238 h 2469"/>
                <a:gd name="T46" fmla="*/ 3228 w 3522"/>
                <a:gd name="T47" fmla="*/ 235 h 2469"/>
                <a:gd name="T48" fmla="*/ 294 w 3522"/>
                <a:gd name="T49" fmla="*/ 235 h 2469"/>
                <a:gd name="T50" fmla="*/ 270 w 3522"/>
                <a:gd name="T51" fmla="*/ 0 h 2469"/>
                <a:gd name="T52" fmla="*/ 3251 w 3522"/>
                <a:gd name="T53" fmla="*/ 0 h 2469"/>
                <a:gd name="T54" fmla="*/ 3295 w 3522"/>
                <a:gd name="T55" fmla="*/ 4 h 2469"/>
                <a:gd name="T56" fmla="*/ 3337 w 3522"/>
                <a:gd name="T57" fmla="*/ 14 h 2469"/>
                <a:gd name="T58" fmla="*/ 3375 w 3522"/>
                <a:gd name="T59" fmla="*/ 30 h 2469"/>
                <a:gd name="T60" fmla="*/ 3411 w 3522"/>
                <a:gd name="T61" fmla="*/ 53 h 2469"/>
                <a:gd name="T62" fmla="*/ 3442 w 3522"/>
                <a:gd name="T63" fmla="*/ 79 h 2469"/>
                <a:gd name="T64" fmla="*/ 3470 w 3522"/>
                <a:gd name="T65" fmla="*/ 111 h 2469"/>
                <a:gd name="T66" fmla="*/ 3491 w 3522"/>
                <a:gd name="T67" fmla="*/ 146 h 2469"/>
                <a:gd name="T68" fmla="*/ 3509 w 3522"/>
                <a:gd name="T69" fmla="*/ 185 h 2469"/>
                <a:gd name="T70" fmla="*/ 3519 w 3522"/>
                <a:gd name="T71" fmla="*/ 226 h 2469"/>
                <a:gd name="T72" fmla="*/ 3522 w 3522"/>
                <a:gd name="T73" fmla="*/ 271 h 2469"/>
                <a:gd name="T74" fmla="*/ 3522 w 3522"/>
                <a:gd name="T75" fmla="*/ 2411 h 2469"/>
                <a:gd name="T76" fmla="*/ 3519 w 3522"/>
                <a:gd name="T77" fmla="*/ 2429 h 2469"/>
                <a:gd name="T78" fmla="*/ 3511 w 3522"/>
                <a:gd name="T79" fmla="*/ 2445 h 2469"/>
                <a:gd name="T80" fmla="*/ 3498 w 3522"/>
                <a:gd name="T81" fmla="*/ 2458 h 2469"/>
                <a:gd name="T82" fmla="*/ 3482 w 3522"/>
                <a:gd name="T83" fmla="*/ 2467 h 2469"/>
                <a:gd name="T84" fmla="*/ 3463 w 3522"/>
                <a:gd name="T85" fmla="*/ 2469 h 2469"/>
                <a:gd name="T86" fmla="*/ 60 w 3522"/>
                <a:gd name="T87" fmla="*/ 2469 h 2469"/>
                <a:gd name="T88" fmla="*/ 40 w 3522"/>
                <a:gd name="T89" fmla="*/ 2467 h 2469"/>
                <a:gd name="T90" fmla="*/ 24 w 3522"/>
                <a:gd name="T91" fmla="*/ 2458 h 2469"/>
                <a:gd name="T92" fmla="*/ 12 w 3522"/>
                <a:gd name="T93" fmla="*/ 2445 h 2469"/>
                <a:gd name="T94" fmla="*/ 4 w 3522"/>
                <a:gd name="T95" fmla="*/ 2429 h 2469"/>
                <a:gd name="T96" fmla="*/ 0 w 3522"/>
                <a:gd name="T97" fmla="*/ 2411 h 2469"/>
                <a:gd name="T98" fmla="*/ 0 w 3522"/>
                <a:gd name="T99" fmla="*/ 271 h 2469"/>
                <a:gd name="T100" fmla="*/ 4 w 3522"/>
                <a:gd name="T101" fmla="*/ 226 h 2469"/>
                <a:gd name="T102" fmla="*/ 14 w 3522"/>
                <a:gd name="T103" fmla="*/ 185 h 2469"/>
                <a:gd name="T104" fmla="*/ 31 w 3522"/>
                <a:gd name="T105" fmla="*/ 146 h 2469"/>
                <a:gd name="T106" fmla="*/ 53 w 3522"/>
                <a:gd name="T107" fmla="*/ 111 h 2469"/>
                <a:gd name="T108" fmla="*/ 80 w 3522"/>
                <a:gd name="T109" fmla="*/ 79 h 2469"/>
                <a:gd name="T110" fmla="*/ 111 w 3522"/>
                <a:gd name="T111" fmla="*/ 53 h 2469"/>
                <a:gd name="T112" fmla="*/ 146 w 3522"/>
                <a:gd name="T113" fmla="*/ 30 h 2469"/>
                <a:gd name="T114" fmla="*/ 185 w 3522"/>
                <a:gd name="T115" fmla="*/ 14 h 2469"/>
                <a:gd name="T116" fmla="*/ 227 w 3522"/>
                <a:gd name="T117" fmla="*/ 4 h 2469"/>
                <a:gd name="T118" fmla="*/ 270 w 3522"/>
                <a:gd name="T119" fmla="*/ 0 h 2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522" h="2469">
                  <a:moveTo>
                    <a:pt x="294" y="235"/>
                  </a:moveTo>
                  <a:lnTo>
                    <a:pt x="275" y="238"/>
                  </a:lnTo>
                  <a:lnTo>
                    <a:pt x="259" y="247"/>
                  </a:lnTo>
                  <a:lnTo>
                    <a:pt x="246" y="259"/>
                  </a:lnTo>
                  <a:lnTo>
                    <a:pt x="238" y="275"/>
                  </a:lnTo>
                  <a:lnTo>
                    <a:pt x="235" y="293"/>
                  </a:lnTo>
                  <a:lnTo>
                    <a:pt x="235" y="2058"/>
                  </a:lnTo>
                  <a:lnTo>
                    <a:pt x="238" y="2076"/>
                  </a:lnTo>
                  <a:lnTo>
                    <a:pt x="246" y="2092"/>
                  </a:lnTo>
                  <a:lnTo>
                    <a:pt x="259" y="2105"/>
                  </a:lnTo>
                  <a:lnTo>
                    <a:pt x="275" y="2114"/>
                  </a:lnTo>
                  <a:lnTo>
                    <a:pt x="294" y="2116"/>
                  </a:lnTo>
                  <a:lnTo>
                    <a:pt x="3228" y="2116"/>
                  </a:lnTo>
                  <a:lnTo>
                    <a:pt x="3246" y="2114"/>
                  </a:lnTo>
                  <a:lnTo>
                    <a:pt x="3264" y="2105"/>
                  </a:lnTo>
                  <a:lnTo>
                    <a:pt x="3276" y="2092"/>
                  </a:lnTo>
                  <a:lnTo>
                    <a:pt x="3284" y="2076"/>
                  </a:lnTo>
                  <a:lnTo>
                    <a:pt x="3288" y="2058"/>
                  </a:lnTo>
                  <a:lnTo>
                    <a:pt x="3288" y="293"/>
                  </a:lnTo>
                  <a:lnTo>
                    <a:pt x="3284" y="275"/>
                  </a:lnTo>
                  <a:lnTo>
                    <a:pt x="3276" y="259"/>
                  </a:lnTo>
                  <a:lnTo>
                    <a:pt x="3264" y="247"/>
                  </a:lnTo>
                  <a:lnTo>
                    <a:pt x="3246" y="238"/>
                  </a:lnTo>
                  <a:lnTo>
                    <a:pt x="3228" y="235"/>
                  </a:lnTo>
                  <a:lnTo>
                    <a:pt x="294" y="235"/>
                  </a:lnTo>
                  <a:close/>
                  <a:moveTo>
                    <a:pt x="270" y="0"/>
                  </a:moveTo>
                  <a:lnTo>
                    <a:pt x="3251" y="0"/>
                  </a:lnTo>
                  <a:lnTo>
                    <a:pt x="3295" y="4"/>
                  </a:lnTo>
                  <a:lnTo>
                    <a:pt x="3337" y="14"/>
                  </a:lnTo>
                  <a:lnTo>
                    <a:pt x="3375" y="30"/>
                  </a:lnTo>
                  <a:lnTo>
                    <a:pt x="3411" y="53"/>
                  </a:lnTo>
                  <a:lnTo>
                    <a:pt x="3442" y="79"/>
                  </a:lnTo>
                  <a:lnTo>
                    <a:pt x="3470" y="111"/>
                  </a:lnTo>
                  <a:lnTo>
                    <a:pt x="3491" y="146"/>
                  </a:lnTo>
                  <a:lnTo>
                    <a:pt x="3509" y="185"/>
                  </a:lnTo>
                  <a:lnTo>
                    <a:pt x="3519" y="226"/>
                  </a:lnTo>
                  <a:lnTo>
                    <a:pt x="3522" y="271"/>
                  </a:lnTo>
                  <a:lnTo>
                    <a:pt x="3522" y="2411"/>
                  </a:lnTo>
                  <a:lnTo>
                    <a:pt x="3519" y="2429"/>
                  </a:lnTo>
                  <a:lnTo>
                    <a:pt x="3511" y="2445"/>
                  </a:lnTo>
                  <a:lnTo>
                    <a:pt x="3498" y="2458"/>
                  </a:lnTo>
                  <a:lnTo>
                    <a:pt x="3482" y="2467"/>
                  </a:lnTo>
                  <a:lnTo>
                    <a:pt x="3463" y="2469"/>
                  </a:lnTo>
                  <a:lnTo>
                    <a:pt x="60" y="2469"/>
                  </a:lnTo>
                  <a:lnTo>
                    <a:pt x="40" y="2467"/>
                  </a:lnTo>
                  <a:lnTo>
                    <a:pt x="24" y="2458"/>
                  </a:lnTo>
                  <a:lnTo>
                    <a:pt x="12" y="2445"/>
                  </a:lnTo>
                  <a:lnTo>
                    <a:pt x="4" y="2429"/>
                  </a:lnTo>
                  <a:lnTo>
                    <a:pt x="0" y="2411"/>
                  </a:lnTo>
                  <a:lnTo>
                    <a:pt x="0" y="271"/>
                  </a:lnTo>
                  <a:lnTo>
                    <a:pt x="4" y="226"/>
                  </a:lnTo>
                  <a:lnTo>
                    <a:pt x="14" y="185"/>
                  </a:lnTo>
                  <a:lnTo>
                    <a:pt x="31" y="146"/>
                  </a:lnTo>
                  <a:lnTo>
                    <a:pt x="53" y="111"/>
                  </a:lnTo>
                  <a:lnTo>
                    <a:pt x="80" y="79"/>
                  </a:lnTo>
                  <a:lnTo>
                    <a:pt x="111" y="53"/>
                  </a:lnTo>
                  <a:lnTo>
                    <a:pt x="146" y="30"/>
                  </a:lnTo>
                  <a:lnTo>
                    <a:pt x="185" y="14"/>
                  </a:lnTo>
                  <a:lnTo>
                    <a:pt x="227" y="4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rgbClr val="5C546A"/>
            </a:solidFill>
            <a:ln w="0">
              <a:solidFill>
                <a:srgbClr val="5C546A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6" name="Freeform 9"/>
            <p:cNvSpPr>
              <a:spLocks/>
            </p:cNvSpPr>
            <p:nvPr/>
          </p:nvSpPr>
          <p:spPr bwMode="auto">
            <a:xfrm>
              <a:off x="1074738" y="4610100"/>
              <a:ext cx="746125" cy="58737"/>
            </a:xfrm>
            <a:custGeom>
              <a:avLst/>
              <a:gdLst>
                <a:gd name="T0" fmla="*/ 58 w 3757"/>
                <a:gd name="T1" fmla="*/ 0 h 295"/>
                <a:gd name="T2" fmla="*/ 3697 w 3757"/>
                <a:gd name="T3" fmla="*/ 0 h 295"/>
                <a:gd name="T4" fmla="*/ 3717 w 3757"/>
                <a:gd name="T5" fmla="*/ 4 h 295"/>
                <a:gd name="T6" fmla="*/ 3733 w 3757"/>
                <a:gd name="T7" fmla="*/ 12 h 295"/>
                <a:gd name="T8" fmla="*/ 3745 w 3757"/>
                <a:gd name="T9" fmla="*/ 24 h 295"/>
                <a:gd name="T10" fmla="*/ 3753 w 3757"/>
                <a:gd name="T11" fmla="*/ 40 h 295"/>
                <a:gd name="T12" fmla="*/ 3757 w 3757"/>
                <a:gd name="T13" fmla="*/ 60 h 295"/>
                <a:gd name="T14" fmla="*/ 3753 w 3757"/>
                <a:gd name="T15" fmla="*/ 97 h 295"/>
                <a:gd name="T16" fmla="*/ 3744 w 3757"/>
                <a:gd name="T17" fmla="*/ 134 h 295"/>
                <a:gd name="T18" fmla="*/ 3730 w 3757"/>
                <a:gd name="T19" fmla="*/ 167 h 295"/>
                <a:gd name="T20" fmla="*/ 3711 w 3757"/>
                <a:gd name="T21" fmla="*/ 199 h 295"/>
                <a:gd name="T22" fmla="*/ 3687 w 3757"/>
                <a:gd name="T23" fmla="*/ 226 h 295"/>
                <a:gd name="T24" fmla="*/ 3660 w 3757"/>
                <a:gd name="T25" fmla="*/ 249 h 295"/>
                <a:gd name="T26" fmla="*/ 3629 w 3757"/>
                <a:gd name="T27" fmla="*/ 269 h 295"/>
                <a:gd name="T28" fmla="*/ 3596 w 3757"/>
                <a:gd name="T29" fmla="*/ 282 h 295"/>
                <a:gd name="T30" fmla="*/ 3559 w 3757"/>
                <a:gd name="T31" fmla="*/ 291 h 295"/>
                <a:gd name="T32" fmla="*/ 3522 w 3757"/>
                <a:gd name="T33" fmla="*/ 295 h 295"/>
                <a:gd name="T34" fmla="*/ 235 w 3757"/>
                <a:gd name="T35" fmla="*/ 295 h 295"/>
                <a:gd name="T36" fmla="*/ 197 w 3757"/>
                <a:gd name="T37" fmla="*/ 291 h 295"/>
                <a:gd name="T38" fmla="*/ 161 w 3757"/>
                <a:gd name="T39" fmla="*/ 282 h 295"/>
                <a:gd name="T40" fmla="*/ 128 w 3757"/>
                <a:gd name="T41" fmla="*/ 269 h 295"/>
                <a:gd name="T42" fmla="*/ 97 w 3757"/>
                <a:gd name="T43" fmla="*/ 249 h 295"/>
                <a:gd name="T44" fmla="*/ 68 w 3757"/>
                <a:gd name="T45" fmla="*/ 226 h 295"/>
                <a:gd name="T46" fmla="*/ 46 w 3757"/>
                <a:gd name="T47" fmla="*/ 199 h 295"/>
                <a:gd name="T48" fmla="*/ 26 w 3757"/>
                <a:gd name="T49" fmla="*/ 167 h 295"/>
                <a:gd name="T50" fmla="*/ 13 w 3757"/>
                <a:gd name="T51" fmla="*/ 134 h 295"/>
                <a:gd name="T52" fmla="*/ 3 w 3757"/>
                <a:gd name="T53" fmla="*/ 97 h 295"/>
                <a:gd name="T54" fmla="*/ 0 w 3757"/>
                <a:gd name="T55" fmla="*/ 60 h 295"/>
                <a:gd name="T56" fmla="*/ 3 w 3757"/>
                <a:gd name="T57" fmla="*/ 40 h 295"/>
                <a:gd name="T58" fmla="*/ 11 w 3757"/>
                <a:gd name="T59" fmla="*/ 24 h 295"/>
                <a:gd name="T60" fmla="*/ 24 w 3757"/>
                <a:gd name="T61" fmla="*/ 12 h 295"/>
                <a:gd name="T62" fmla="*/ 40 w 3757"/>
                <a:gd name="T63" fmla="*/ 4 h 295"/>
                <a:gd name="T64" fmla="*/ 58 w 3757"/>
                <a:gd name="T65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757" h="295">
                  <a:moveTo>
                    <a:pt x="58" y="0"/>
                  </a:moveTo>
                  <a:lnTo>
                    <a:pt x="3697" y="0"/>
                  </a:lnTo>
                  <a:lnTo>
                    <a:pt x="3717" y="4"/>
                  </a:lnTo>
                  <a:lnTo>
                    <a:pt x="3733" y="12"/>
                  </a:lnTo>
                  <a:lnTo>
                    <a:pt x="3745" y="24"/>
                  </a:lnTo>
                  <a:lnTo>
                    <a:pt x="3753" y="40"/>
                  </a:lnTo>
                  <a:lnTo>
                    <a:pt x="3757" y="60"/>
                  </a:lnTo>
                  <a:lnTo>
                    <a:pt x="3753" y="97"/>
                  </a:lnTo>
                  <a:lnTo>
                    <a:pt x="3744" y="134"/>
                  </a:lnTo>
                  <a:lnTo>
                    <a:pt x="3730" y="167"/>
                  </a:lnTo>
                  <a:lnTo>
                    <a:pt x="3711" y="199"/>
                  </a:lnTo>
                  <a:lnTo>
                    <a:pt x="3687" y="226"/>
                  </a:lnTo>
                  <a:lnTo>
                    <a:pt x="3660" y="249"/>
                  </a:lnTo>
                  <a:lnTo>
                    <a:pt x="3629" y="269"/>
                  </a:lnTo>
                  <a:lnTo>
                    <a:pt x="3596" y="282"/>
                  </a:lnTo>
                  <a:lnTo>
                    <a:pt x="3559" y="291"/>
                  </a:lnTo>
                  <a:lnTo>
                    <a:pt x="3522" y="295"/>
                  </a:lnTo>
                  <a:lnTo>
                    <a:pt x="235" y="295"/>
                  </a:lnTo>
                  <a:lnTo>
                    <a:pt x="197" y="291"/>
                  </a:lnTo>
                  <a:lnTo>
                    <a:pt x="161" y="282"/>
                  </a:lnTo>
                  <a:lnTo>
                    <a:pt x="128" y="269"/>
                  </a:lnTo>
                  <a:lnTo>
                    <a:pt x="97" y="249"/>
                  </a:lnTo>
                  <a:lnTo>
                    <a:pt x="68" y="226"/>
                  </a:lnTo>
                  <a:lnTo>
                    <a:pt x="46" y="199"/>
                  </a:lnTo>
                  <a:lnTo>
                    <a:pt x="26" y="167"/>
                  </a:lnTo>
                  <a:lnTo>
                    <a:pt x="13" y="134"/>
                  </a:lnTo>
                  <a:lnTo>
                    <a:pt x="3" y="97"/>
                  </a:lnTo>
                  <a:lnTo>
                    <a:pt x="0" y="60"/>
                  </a:lnTo>
                  <a:lnTo>
                    <a:pt x="3" y="40"/>
                  </a:lnTo>
                  <a:lnTo>
                    <a:pt x="11" y="24"/>
                  </a:lnTo>
                  <a:lnTo>
                    <a:pt x="24" y="12"/>
                  </a:lnTo>
                  <a:lnTo>
                    <a:pt x="40" y="4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B9BBC1"/>
            </a:solidFill>
            <a:ln w="0">
              <a:solidFill>
                <a:srgbClr val="B9BBC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7" name="Freeform 10"/>
            <p:cNvSpPr>
              <a:spLocks/>
            </p:cNvSpPr>
            <p:nvPr/>
          </p:nvSpPr>
          <p:spPr bwMode="auto">
            <a:xfrm>
              <a:off x="1190626" y="4225925"/>
              <a:ext cx="104775" cy="22225"/>
            </a:xfrm>
            <a:custGeom>
              <a:avLst/>
              <a:gdLst>
                <a:gd name="T0" fmla="*/ 59 w 528"/>
                <a:gd name="T1" fmla="*/ 0 h 118"/>
                <a:gd name="T2" fmla="*/ 469 w 528"/>
                <a:gd name="T3" fmla="*/ 0 h 118"/>
                <a:gd name="T4" fmla="*/ 489 w 528"/>
                <a:gd name="T5" fmla="*/ 3 h 118"/>
                <a:gd name="T6" fmla="*/ 505 w 528"/>
                <a:gd name="T7" fmla="*/ 11 h 118"/>
                <a:gd name="T8" fmla="*/ 517 w 528"/>
                <a:gd name="T9" fmla="*/ 24 h 118"/>
                <a:gd name="T10" fmla="*/ 525 w 528"/>
                <a:gd name="T11" fmla="*/ 41 h 118"/>
                <a:gd name="T12" fmla="*/ 528 w 528"/>
                <a:gd name="T13" fmla="*/ 59 h 118"/>
                <a:gd name="T14" fmla="*/ 525 w 528"/>
                <a:gd name="T15" fmla="*/ 78 h 118"/>
                <a:gd name="T16" fmla="*/ 517 w 528"/>
                <a:gd name="T17" fmla="*/ 94 h 118"/>
                <a:gd name="T18" fmla="*/ 505 w 528"/>
                <a:gd name="T19" fmla="*/ 106 h 118"/>
                <a:gd name="T20" fmla="*/ 489 w 528"/>
                <a:gd name="T21" fmla="*/ 115 h 118"/>
                <a:gd name="T22" fmla="*/ 469 w 528"/>
                <a:gd name="T23" fmla="*/ 118 h 118"/>
                <a:gd name="T24" fmla="*/ 59 w 528"/>
                <a:gd name="T25" fmla="*/ 118 h 118"/>
                <a:gd name="T26" fmla="*/ 40 w 528"/>
                <a:gd name="T27" fmla="*/ 115 h 118"/>
                <a:gd name="T28" fmla="*/ 24 w 528"/>
                <a:gd name="T29" fmla="*/ 106 h 118"/>
                <a:gd name="T30" fmla="*/ 11 w 528"/>
                <a:gd name="T31" fmla="*/ 94 h 118"/>
                <a:gd name="T32" fmla="*/ 3 w 528"/>
                <a:gd name="T33" fmla="*/ 78 h 118"/>
                <a:gd name="T34" fmla="*/ 0 w 528"/>
                <a:gd name="T35" fmla="*/ 59 h 118"/>
                <a:gd name="T36" fmla="*/ 3 w 528"/>
                <a:gd name="T37" fmla="*/ 41 h 118"/>
                <a:gd name="T38" fmla="*/ 11 w 528"/>
                <a:gd name="T39" fmla="*/ 24 h 118"/>
                <a:gd name="T40" fmla="*/ 24 w 528"/>
                <a:gd name="T41" fmla="*/ 11 h 118"/>
                <a:gd name="T42" fmla="*/ 40 w 528"/>
                <a:gd name="T43" fmla="*/ 3 h 118"/>
                <a:gd name="T44" fmla="*/ 59 w 528"/>
                <a:gd name="T45" fmla="*/ 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28" h="118">
                  <a:moveTo>
                    <a:pt x="59" y="0"/>
                  </a:moveTo>
                  <a:lnTo>
                    <a:pt x="469" y="0"/>
                  </a:lnTo>
                  <a:lnTo>
                    <a:pt x="489" y="3"/>
                  </a:lnTo>
                  <a:lnTo>
                    <a:pt x="505" y="11"/>
                  </a:lnTo>
                  <a:lnTo>
                    <a:pt x="517" y="24"/>
                  </a:lnTo>
                  <a:lnTo>
                    <a:pt x="525" y="41"/>
                  </a:lnTo>
                  <a:lnTo>
                    <a:pt x="528" y="59"/>
                  </a:lnTo>
                  <a:lnTo>
                    <a:pt x="525" y="78"/>
                  </a:lnTo>
                  <a:lnTo>
                    <a:pt x="517" y="94"/>
                  </a:lnTo>
                  <a:lnTo>
                    <a:pt x="505" y="106"/>
                  </a:lnTo>
                  <a:lnTo>
                    <a:pt x="489" y="115"/>
                  </a:lnTo>
                  <a:lnTo>
                    <a:pt x="469" y="118"/>
                  </a:lnTo>
                  <a:lnTo>
                    <a:pt x="59" y="118"/>
                  </a:lnTo>
                  <a:lnTo>
                    <a:pt x="40" y="115"/>
                  </a:lnTo>
                  <a:lnTo>
                    <a:pt x="24" y="106"/>
                  </a:lnTo>
                  <a:lnTo>
                    <a:pt x="11" y="94"/>
                  </a:lnTo>
                  <a:lnTo>
                    <a:pt x="3" y="78"/>
                  </a:lnTo>
                  <a:lnTo>
                    <a:pt x="0" y="59"/>
                  </a:lnTo>
                  <a:lnTo>
                    <a:pt x="3" y="41"/>
                  </a:lnTo>
                  <a:lnTo>
                    <a:pt x="11" y="24"/>
                  </a:lnTo>
                  <a:lnTo>
                    <a:pt x="24" y="11"/>
                  </a:lnTo>
                  <a:lnTo>
                    <a:pt x="40" y="3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D200"/>
            </a:solidFill>
            <a:ln w="0">
              <a:solidFill>
                <a:srgbClr val="FFD2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8" name="Freeform 11"/>
            <p:cNvSpPr>
              <a:spLocks/>
            </p:cNvSpPr>
            <p:nvPr/>
          </p:nvSpPr>
          <p:spPr bwMode="auto">
            <a:xfrm>
              <a:off x="1470026" y="4225925"/>
              <a:ext cx="34925" cy="22225"/>
            </a:xfrm>
            <a:custGeom>
              <a:avLst/>
              <a:gdLst>
                <a:gd name="T0" fmla="*/ 59 w 177"/>
                <a:gd name="T1" fmla="*/ 0 h 118"/>
                <a:gd name="T2" fmla="*/ 117 w 177"/>
                <a:gd name="T3" fmla="*/ 0 h 118"/>
                <a:gd name="T4" fmla="*/ 137 w 177"/>
                <a:gd name="T5" fmla="*/ 3 h 118"/>
                <a:gd name="T6" fmla="*/ 153 w 177"/>
                <a:gd name="T7" fmla="*/ 11 h 118"/>
                <a:gd name="T8" fmla="*/ 165 w 177"/>
                <a:gd name="T9" fmla="*/ 24 h 118"/>
                <a:gd name="T10" fmla="*/ 173 w 177"/>
                <a:gd name="T11" fmla="*/ 41 h 118"/>
                <a:gd name="T12" fmla="*/ 177 w 177"/>
                <a:gd name="T13" fmla="*/ 59 h 118"/>
                <a:gd name="T14" fmla="*/ 173 w 177"/>
                <a:gd name="T15" fmla="*/ 78 h 118"/>
                <a:gd name="T16" fmla="*/ 165 w 177"/>
                <a:gd name="T17" fmla="*/ 94 h 118"/>
                <a:gd name="T18" fmla="*/ 153 w 177"/>
                <a:gd name="T19" fmla="*/ 106 h 118"/>
                <a:gd name="T20" fmla="*/ 137 w 177"/>
                <a:gd name="T21" fmla="*/ 115 h 118"/>
                <a:gd name="T22" fmla="*/ 117 w 177"/>
                <a:gd name="T23" fmla="*/ 118 h 118"/>
                <a:gd name="T24" fmla="*/ 59 w 177"/>
                <a:gd name="T25" fmla="*/ 118 h 118"/>
                <a:gd name="T26" fmla="*/ 41 w 177"/>
                <a:gd name="T27" fmla="*/ 115 h 118"/>
                <a:gd name="T28" fmla="*/ 24 w 177"/>
                <a:gd name="T29" fmla="*/ 106 h 118"/>
                <a:gd name="T30" fmla="*/ 11 w 177"/>
                <a:gd name="T31" fmla="*/ 94 h 118"/>
                <a:gd name="T32" fmla="*/ 3 w 177"/>
                <a:gd name="T33" fmla="*/ 78 h 118"/>
                <a:gd name="T34" fmla="*/ 0 w 177"/>
                <a:gd name="T35" fmla="*/ 59 h 118"/>
                <a:gd name="T36" fmla="*/ 3 w 177"/>
                <a:gd name="T37" fmla="*/ 41 h 118"/>
                <a:gd name="T38" fmla="*/ 11 w 177"/>
                <a:gd name="T39" fmla="*/ 24 h 118"/>
                <a:gd name="T40" fmla="*/ 24 w 177"/>
                <a:gd name="T41" fmla="*/ 11 h 118"/>
                <a:gd name="T42" fmla="*/ 41 w 177"/>
                <a:gd name="T43" fmla="*/ 3 h 118"/>
                <a:gd name="T44" fmla="*/ 59 w 177"/>
                <a:gd name="T45" fmla="*/ 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77" h="118">
                  <a:moveTo>
                    <a:pt x="59" y="0"/>
                  </a:moveTo>
                  <a:lnTo>
                    <a:pt x="117" y="0"/>
                  </a:lnTo>
                  <a:lnTo>
                    <a:pt x="137" y="3"/>
                  </a:lnTo>
                  <a:lnTo>
                    <a:pt x="153" y="11"/>
                  </a:lnTo>
                  <a:lnTo>
                    <a:pt x="165" y="24"/>
                  </a:lnTo>
                  <a:lnTo>
                    <a:pt x="173" y="41"/>
                  </a:lnTo>
                  <a:lnTo>
                    <a:pt x="177" y="59"/>
                  </a:lnTo>
                  <a:lnTo>
                    <a:pt x="173" y="78"/>
                  </a:lnTo>
                  <a:lnTo>
                    <a:pt x="165" y="94"/>
                  </a:lnTo>
                  <a:lnTo>
                    <a:pt x="153" y="106"/>
                  </a:lnTo>
                  <a:lnTo>
                    <a:pt x="137" y="115"/>
                  </a:lnTo>
                  <a:lnTo>
                    <a:pt x="117" y="118"/>
                  </a:lnTo>
                  <a:lnTo>
                    <a:pt x="59" y="118"/>
                  </a:lnTo>
                  <a:lnTo>
                    <a:pt x="41" y="115"/>
                  </a:lnTo>
                  <a:lnTo>
                    <a:pt x="24" y="106"/>
                  </a:lnTo>
                  <a:lnTo>
                    <a:pt x="11" y="94"/>
                  </a:lnTo>
                  <a:lnTo>
                    <a:pt x="3" y="78"/>
                  </a:lnTo>
                  <a:lnTo>
                    <a:pt x="0" y="59"/>
                  </a:lnTo>
                  <a:lnTo>
                    <a:pt x="3" y="41"/>
                  </a:lnTo>
                  <a:lnTo>
                    <a:pt x="11" y="24"/>
                  </a:lnTo>
                  <a:lnTo>
                    <a:pt x="24" y="11"/>
                  </a:lnTo>
                  <a:lnTo>
                    <a:pt x="41" y="3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9" name="Freeform 12"/>
            <p:cNvSpPr>
              <a:spLocks/>
            </p:cNvSpPr>
            <p:nvPr/>
          </p:nvSpPr>
          <p:spPr bwMode="auto">
            <a:xfrm>
              <a:off x="1528763" y="4225925"/>
              <a:ext cx="34925" cy="22225"/>
            </a:xfrm>
            <a:custGeom>
              <a:avLst/>
              <a:gdLst>
                <a:gd name="T0" fmla="*/ 58 w 177"/>
                <a:gd name="T1" fmla="*/ 0 h 118"/>
                <a:gd name="T2" fmla="*/ 117 w 177"/>
                <a:gd name="T3" fmla="*/ 0 h 118"/>
                <a:gd name="T4" fmla="*/ 136 w 177"/>
                <a:gd name="T5" fmla="*/ 3 h 118"/>
                <a:gd name="T6" fmla="*/ 152 w 177"/>
                <a:gd name="T7" fmla="*/ 11 h 118"/>
                <a:gd name="T8" fmla="*/ 165 w 177"/>
                <a:gd name="T9" fmla="*/ 24 h 118"/>
                <a:gd name="T10" fmla="*/ 173 w 177"/>
                <a:gd name="T11" fmla="*/ 41 h 118"/>
                <a:gd name="T12" fmla="*/ 177 w 177"/>
                <a:gd name="T13" fmla="*/ 59 h 118"/>
                <a:gd name="T14" fmla="*/ 173 w 177"/>
                <a:gd name="T15" fmla="*/ 78 h 118"/>
                <a:gd name="T16" fmla="*/ 165 w 177"/>
                <a:gd name="T17" fmla="*/ 94 h 118"/>
                <a:gd name="T18" fmla="*/ 152 w 177"/>
                <a:gd name="T19" fmla="*/ 106 h 118"/>
                <a:gd name="T20" fmla="*/ 136 w 177"/>
                <a:gd name="T21" fmla="*/ 115 h 118"/>
                <a:gd name="T22" fmla="*/ 117 w 177"/>
                <a:gd name="T23" fmla="*/ 118 h 118"/>
                <a:gd name="T24" fmla="*/ 58 w 177"/>
                <a:gd name="T25" fmla="*/ 118 h 118"/>
                <a:gd name="T26" fmla="*/ 40 w 177"/>
                <a:gd name="T27" fmla="*/ 115 h 118"/>
                <a:gd name="T28" fmla="*/ 24 w 177"/>
                <a:gd name="T29" fmla="*/ 106 h 118"/>
                <a:gd name="T30" fmla="*/ 11 w 177"/>
                <a:gd name="T31" fmla="*/ 94 h 118"/>
                <a:gd name="T32" fmla="*/ 3 w 177"/>
                <a:gd name="T33" fmla="*/ 78 h 118"/>
                <a:gd name="T34" fmla="*/ 0 w 177"/>
                <a:gd name="T35" fmla="*/ 59 h 118"/>
                <a:gd name="T36" fmla="*/ 3 w 177"/>
                <a:gd name="T37" fmla="*/ 41 h 118"/>
                <a:gd name="T38" fmla="*/ 11 w 177"/>
                <a:gd name="T39" fmla="*/ 24 h 118"/>
                <a:gd name="T40" fmla="*/ 24 w 177"/>
                <a:gd name="T41" fmla="*/ 11 h 118"/>
                <a:gd name="T42" fmla="*/ 40 w 177"/>
                <a:gd name="T43" fmla="*/ 3 h 118"/>
                <a:gd name="T44" fmla="*/ 58 w 177"/>
                <a:gd name="T45" fmla="*/ 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77" h="118">
                  <a:moveTo>
                    <a:pt x="58" y="0"/>
                  </a:moveTo>
                  <a:lnTo>
                    <a:pt x="117" y="0"/>
                  </a:lnTo>
                  <a:lnTo>
                    <a:pt x="136" y="3"/>
                  </a:lnTo>
                  <a:lnTo>
                    <a:pt x="152" y="11"/>
                  </a:lnTo>
                  <a:lnTo>
                    <a:pt x="165" y="24"/>
                  </a:lnTo>
                  <a:lnTo>
                    <a:pt x="173" y="41"/>
                  </a:lnTo>
                  <a:lnTo>
                    <a:pt x="177" y="59"/>
                  </a:lnTo>
                  <a:lnTo>
                    <a:pt x="173" y="78"/>
                  </a:lnTo>
                  <a:lnTo>
                    <a:pt x="165" y="94"/>
                  </a:lnTo>
                  <a:lnTo>
                    <a:pt x="152" y="106"/>
                  </a:lnTo>
                  <a:lnTo>
                    <a:pt x="136" y="115"/>
                  </a:lnTo>
                  <a:lnTo>
                    <a:pt x="117" y="118"/>
                  </a:lnTo>
                  <a:lnTo>
                    <a:pt x="58" y="118"/>
                  </a:lnTo>
                  <a:lnTo>
                    <a:pt x="40" y="115"/>
                  </a:lnTo>
                  <a:lnTo>
                    <a:pt x="24" y="106"/>
                  </a:lnTo>
                  <a:lnTo>
                    <a:pt x="11" y="94"/>
                  </a:lnTo>
                  <a:lnTo>
                    <a:pt x="3" y="78"/>
                  </a:lnTo>
                  <a:lnTo>
                    <a:pt x="0" y="59"/>
                  </a:lnTo>
                  <a:lnTo>
                    <a:pt x="3" y="41"/>
                  </a:lnTo>
                  <a:lnTo>
                    <a:pt x="11" y="24"/>
                  </a:lnTo>
                  <a:lnTo>
                    <a:pt x="24" y="11"/>
                  </a:lnTo>
                  <a:lnTo>
                    <a:pt x="40" y="3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0" name="Freeform 13"/>
            <p:cNvSpPr>
              <a:spLocks/>
            </p:cNvSpPr>
            <p:nvPr/>
          </p:nvSpPr>
          <p:spPr bwMode="auto">
            <a:xfrm>
              <a:off x="1587501" y="4225925"/>
              <a:ext cx="34925" cy="22225"/>
            </a:xfrm>
            <a:custGeom>
              <a:avLst/>
              <a:gdLst>
                <a:gd name="T0" fmla="*/ 58 w 175"/>
                <a:gd name="T1" fmla="*/ 0 h 118"/>
                <a:gd name="T2" fmla="*/ 117 w 175"/>
                <a:gd name="T3" fmla="*/ 0 h 118"/>
                <a:gd name="T4" fmla="*/ 136 w 175"/>
                <a:gd name="T5" fmla="*/ 3 h 118"/>
                <a:gd name="T6" fmla="*/ 152 w 175"/>
                <a:gd name="T7" fmla="*/ 11 h 118"/>
                <a:gd name="T8" fmla="*/ 164 w 175"/>
                <a:gd name="T9" fmla="*/ 24 h 118"/>
                <a:gd name="T10" fmla="*/ 172 w 175"/>
                <a:gd name="T11" fmla="*/ 41 h 118"/>
                <a:gd name="T12" fmla="*/ 175 w 175"/>
                <a:gd name="T13" fmla="*/ 59 h 118"/>
                <a:gd name="T14" fmla="*/ 172 w 175"/>
                <a:gd name="T15" fmla="*/ 78 h 118"/>
                <a:gd name="T16" fmla="*/ 164 w 175"/>
                <a:gd name="T17" fmla="*/ 94 h 118"/>
                <a:gd name="T18" fmla="*/ 152 w 175"/>
                <a:gd name="T19" fmla="*/ 106 h 118"/>
                <a:gd name="T20" fmla="*/ 136 w 175"/>
                <a:gd name="T21" fmla="*/ 115 h 118"/>
                <a:gd name="T22" fmla="*/ 117 w 175"/>
                <a:gd name="T23" fmla="*/ 118 h 118"/>
                <a:gd name="T24" fmla="*/ 58 w 175"/>
                <a:gd name="T25" fmla="*/ 118 h 118"/>
                <a:gd name="T26" fmla="*/ 40 w 175"/>
                <a:gd name="T27" fmla="*/ 115 h 118"/>
                <a:gd name="T28" fmla="*/ 24 w 175"/>
                <a:gd name="T29" fmla="*/ 106 h 118"/>
                <a:gd name="T30" fmla="*/ 10 w 175"/>
                <a:gd name="T31" fmla="*/ 94 h 118"/>
                <a:gd name="T32" fmla="*/ 2 w 175"/>
                <a:gd name="T33" fmla="*/ 78 h 118"/>
                <a:gd name="T34" fmla="*/ 0 w 175"/>
                <a:gd name="T35" fmla="*/ 59 h 118"/>
                <a:gd name="T36" fmla="*/ 2 w 175"/>
                <a:gd name="T37" fmla="*/ 41 h 118"/>
                <a:gd name="T38" fmla="*/ 10 w 175"/>
                <a:gd name="T39" fmla="*/ 24 h 118"/>
                <a:gd name="T40" fmla="*/ 24 w 175"/>
                <a:gd name="T41" fmla="*/ 11 h 118"/>
                <a:gd name="T42" fmla="*/ 40 w 175"/>
                <a:gd name="T43" fmla="*/ 3 h 118"/>
                <a:gd name="T44" fmla="*/ 58 w 175"/>
                <a:gd name="T45" fmla="*/ 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75" h="118">
                  <a:moveTo>
                    <a:pt x="58" y="0"/>
                  </a:moveTo>
                  <a:lnTo>
                    <a:pt x="117" y="0"/>
                  </a:lnTo>
                  <a:lnTo>
                    <a:pt x="136" y="3"/>
                  </a:lnTo>
                  <a:lnTo>
                    <a:pt x="152" y="11"/>
                  </a:lnTo>
                  <a:lnTo>
                    <a:pt x="164" y="24"/>
                  </a:lnTo>
                  <a:lnTo>
                    <a:pt x="172" y="41"/>
                  </a:lnTo>
                  <a:lnTo>
                    <a:pt x="175" y="59"/>
                  </a:lnTo>
                  <a:lnTo>
                    <a:pt x="172" y="78"/>
                  </a:lnTo>
                  <a:lnTo>
                    <a:pt x="164" y="94"/>
                  </a:lnTo>
                  <a:lnTo>
                    <a:pt x="152" y="106"/>
                  </a:lnTo>
                  <a:lnTo>
                    <a:pt x="136" y="115"/>
                  </a:lnTo>
                  <a:lnTo>
                    <a:pt x="117" y="118"/>
                  </a:lnTo>
                  <a:lnTo>
                    <a:pt x="58" y="118"/>
                  </a:lnTo>
                  <a:lnTo>
                    <a:pt x="40" y="115"/>
                  </a:lnTo>
                  <a:lnTo>
                    <a:pt x="24" y="106"/>
                  </a:lnTo>
                  <a:lnTo>
                    <a:pt x="10" y="94"/>
                  </a:lnTo>
                  <a:lnTo>
                    <a:pt x="2" y="78"/>
                  </a:lnTo>
                  <a:lnTo>
                    <a:pt x="0" y="59"/>
                  </a:lnTo>
                  <a:lnTo>
                    <a:pt x="2" y="41"/>
                  </a:lnTo>
                  <a:lnTo>
                    <a:pt x="10" y="24"/>
                  </a:lnTo>
                  <a:lnTo>
                    <a:pt x="24" y="11"/>
                  </a:lnTo>
                  <a:lnTo>
                    <a:pt x="40" y="3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1" name="Freeform 14"/>
            <p:cNvSpPr>
              <a:spLocks/>
            </p:cNvSpPr>
            <p:nvPr/>
          </p:nvSpPr>
          <p:spPr bwMode="auto">
            <a:xfrm>
              <a:off x="1644651" y="4225925"/>
              <a:ext cx="36513" cy="22225"/>
            </a:xfrm>
            <a:custGeom>
              <a:avLst/>
              <a:gdLst>
                <a:gd name="T0" fmla="*/ 59 w 176"/>
                <a:gd name="T1" fmla="*/ 0 h 118"/>
                <a:gd name="T2" fmla="*/ 117 w 176"/>
                <a:gd name="T3" fmla="*/ 0 h 118"/>
                <a:gd name="T4" fmla="*/ 135 w 176"/>
                <a:gd name="T5" fmla="*/ 3 h 118"/>
                <a:gd name="T6" fmla="*/ 153 w 176"/>
                <a:gd name="T7" fmla="*/ 11 h 118"/>
                <a:gd name="T8" fmla="*/ 165 w 176"/>
                <a:gd name="T9" fmla="*/ 24 h 118"/>
                <a:gd name="T10" fmla="*/ 173 w 176"/>
                <a:gd name="T11" fmla="*/ 41 h 118"/>
                <a:gd name="T12" fmla="*/ 176 w 176"/>
                <a:gd name="T13" fmla="*/ 59 h 118"/>
                <a:gd name="T14" fmla="*/ 173 w 176"/>
                <a:gd name="T15" fmla="*/ 78 h 118"/>
                <a:gd name="T16" fmla="*/ 165 w 176"/>
                <a:gd name="T17" fmla="*/ 94 h 118"/>
                <a:gd name="T18" fmla="*/ 153 w 176"/>
                <a:gd name="T19" fmla="*/ 106 h 118"/>
                <a:gd name="T20" fmla="*/ 135 w 176"/>
                <a:gd name="T21" fmla="*/ 115 h 118"/>
                <a:gd name="T22" fmla="*/ 117 w 176"/>
                <a:gd name="T23" fmla="*/ 118 h 118"/>
                <a:gd name="T24" fmla="*/ 59 w 176"/>
                <a:gd name="T25" fmla="*/ 118 h 118"/>
                <a:gd name="T26" fmla="*/ 40 w 176"/>
                <a:gd name="T27" fmla="*/ 115 h 118"/>
                <a:gd name="T28" fmla="*/ 24 w 176"/>
                <a:gd name="T29" fmla="*/ 106 h 118"/>
                <a:gd name="T30" fmla="*/ 11 w 176"/>
                <a:gd name="T31" fmla="*/ 94 h 118"/>
                <a:gd name="T32" fmla="*/ 3 w 176"/>
                <a:gd name="T33" fmla="*/ 78 h 118"/>
                <a:gd name="T34" fmla="*/ 0 w 176"/>
                <a:gd name="T35" fmla="*/ 59 h 118"/>
                <a:gd name="T36" fmla="*/ 3 w 176"/>
                <a:gd name="T37" fmla="*/ 41 h 118"/>
                <a:gd name="T38" fmla="*/ 11 w 176"/>
                <a:gd name="T39" fmla="*/ 24 h 118"/>
                <a:gd name="T40" fmla="*/ 24 w 176"/>
                <a:gd name="T41" fmla="*/ 11 h 118"/>
                <a:gd name="T42" fmla="*/ 40 w 176"/>
                <a:gd name="T43" fmla="*/ 3 h 118"/>
                <a:gd name="T44" fmla="*/ 59 w 176"/>
                <a:gd name="T45" fmla="*/ 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76" h="118">
                  <a:moveTo>
                    <a:pt x="59" y="0"/>
                  </a:moveTo>
                  <a:lnTo>
                    <a:pt x="117" y="0"/>
                  </a:lnTo>
                  <a:lnTo>
                    <a:pt x="135" y="3"/>
                  </a:lnTo>
                  <a:lnTo>
                    <a:pt x="153" y="11"/>
                  </a:lnTo>
                  <a:lnTo>
                    <a:pt x="165" y="24"/>
                  </a:lnTo>
                  <a:lnTo>
                    <a:pt x="173" y="41"/>
                  </a:lnTo>
                  <a:lnTo>
                    <a:pt x="176" y="59"/>
                  </a:lnTo>
                  <a:lnTo>
                    <a:pt x="173" y="78"/>
                  </a:lnTo>
                  <a:lnTo>
                    <a:pt x="165" y="94"/>
                  </a:lnTo>
                  <a:lnTo>
                    <a:pt x="153" y="106"/>
                  </a:lnTo>
                  <a:lnTo>
                    <a:pt x="135" y="115"/>
                  </a:lnTo>
                  <a:lnTo>
                    <a:pt x="117" y="118"/>
                  </a:lnTo>
                  <a:lnTo>
                    <a:pt x="59" y="118"/>
                  </a:lnTo>
                  <a:lnTo>
                    <a:pt x="40" y="115"/>
                  </a:lnTo>
                  <a:lnTo>
                    <a:pt x="24" y="106"/>
                  </a:lnTo>
                  <a:lnTo>
                    <a:pt x="11" y="94"/>
                  </a:lnTo>
                  <a:lnTo>
                    <a:pt x="3" y="78"/>
                  </a:lnTo>
                  <a:lnTo>
                    <a:pt x="0" y="59"/>
                  </a:lnTo>
                  <a:lnTo>
                    <a:pt x="3" y="41"/>
                  </a:lnTo>
                  <a:lnTo>
                    <a:pt x="11" y="24"/>
                  </a:lnTo>
                  <a:lnTo>
                    <a:pt x="24" y="11"/>
                  </a:lnTo>
                  <a:lnTo>
                    <a:pt x="40" y="3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2" name="Freeform 15"/>
            <p:cNvSpPr>
              <a:spLocks/>
            </p:cNvSpPr>
            <p:nvPr/>
          </p:nvSpPr>
          <p:spPr bwMode="auto">
            <a:xfrm>
              <a:off x="1190626" y="4318000"/>
              <a:ext cx="222250" cy="211137"/>
            </a:xfrm>
            <a:custGeom>
              <a:avLst/>
              <a:gdLst>
                <a:gd name="T0" fmla="*/ 59 w 1115"/>
                <a:gd name="T1" fmla="*/ 0 h 1059"/>
                <a:gd name="T2" fmla="*/ 1056 w 1115"/>
                <a:gd name="T3" fmla="*/ 0 h 1059"/>
                <a:gd name="T4" fmla="*/ 1075 w 1115"/>
                <a:gd name="T5" fmla="*/ 4 h 1059"/>
                <a:gd name="T6" fmla="*/ 1091 w 1115"/>
                <a:gd name="T7" fmla="*/ 12 h 1059"/>
                <a:gd name="T8" fmla="*/ 1104 w 1115"/>
                <a:gd name="T9" fmla="*/ 25 h 1059"/>
                <a:gd name="T10" fmla="*/ 1112 w 1115"/>
                <a:gd name="T11" fmla="*/ 41 h 1059"/>
                <a:gd name="T12" fmla="*/ 1115 w 1115"/>
                <a:gd name="T13" fmla="*/ 60 h 1059"/>
                <a:gd name="T14" fmla="*/ 1115 w 1115"/>
                <a:gd name="T15" fmla="*/ 1000 h 1059"/>
                <a:gd name="T16" fmla="*/ 1112 w 1115"/>
                <a:gd name="T17" fmla="*/ 1018 h 1059"/>
                <a:gd name="T18" fmla="*/ 1104 w 1115"/>
                <a:gd name="T19" fmla="*/ 1036 h 1059"/>
                <a:gd name="T20" fmla="*/ 1091 w 1115"/>
                <a:gd name="T21" fmla="*/ 1048 h 1059"/>
                <a:gd name="T22" fmla="*/ 1075 w 1115"/>
                <a:gd name="T23" fmla="*/ 1056 h 1059"/>
                <a:gd name="T24" fmla="*/ 1056 w 1115"/>
                <a:gd name="T25" fmla="*/ 1059 h 1059"/>
                <a:gd name="T26" fmla="*/ 59 w 1115"/>
                <a:gd name="T27" fmla="*/ 1059 h 1059"/>
                <a:gd name="T28" fmla="*/ 40 w 1115"/>
                <a:gd name="T29" fmla="*/ 1056 h 1059"/>
                <a:gd name="T30" fmla="*/ 24 w 1115"/>
                <a:gd name="T31" fmla="*/ 1048 h 1059"/>
                <a:gd name="T32" fmla="*/ 11 w 1115"/>
                <a:gd name="T33" fmla="*/ 1036 h 1059"/>
                <a:gd name="T34" fmla="*/ 3 w 1115"/>
                <a:gd name="T35" fmla="*/ 1018 h 1059"/>
                <a:gd name="T36" fmla="*/ 0 w 1115"/>
                <a:gd name="T37" fmla="*/ 1000 h 1059"/>
                <a:gd name="T38" fmla="*/ 0 w 1115"/>
                <a:gd name="T39" fmla="*/ 60 h 1059"/>
                <a:gd name="T40" fmla="*/ 3 w 1115"/>
                <a:gd name="T41" fmla="*/ 41 h 1059"/>
                <a:gd name="T42" fmla="*/ 11 w 1115"/>
                <a:gd name="T43" fmla="*/ 25 h 1059"/>
                <a:gd name="T44" fmla="*/ 24 w 1115"/>
                <a:gd name="T45" fmla="*/ 12 h 1059"/>
                <a:gd name="T46" fmla="*/ 40 w 1115"/>
                <a:gd name="T47" fmla="*/ 4 h 1059"/>
                <a:gd name="T48" fmla="*/ 59 w 1115"/>
                <a:gd name="T49" fmla="*/ 0 h 10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115" h="1059">
                  <a:moveTo>
                    <a:pt x="59" y="0"/>
                  </a:moveTo>
                  <a:lnTo>
                    <a:pt x="1056" y="0"/>
                  </a:lnTo>
                  <a:lnTo>
                    <a:pt x="1075" y="4"/>
                  </a:lnTo>
                  <a:lnTo>
                    <a:pt x="1091" y="12"/>
                  </a:lnTo>
                  <a:lnTo>
                    <a:pt x="1104" y="25"/>
                  </a:lnTo>
                  <a:lnTo>
                    <a:pt x="1112" y="41"/>
                  </a:lnTo>
                  <a:lnTo>
                    <a:pt x="1115" y="60"/>
                  </a:lnTo>
                  <a:lnTo>
                    <a:pt x="1115" y="1000"/>
                  </a:lnTo>
                  <a:lnTo>
                    <a:pt x="1112" y="1018"/>
                  </a:lnTo>
                  <a:lnTo>
                    <a:pt x="1104" y="1036"/>
                  </a:lnTo>
                  <a:lnTo>
                    <a:pt x="1091" y="1048"/>
                  </a:lnTo>
                  <a:lnTo>
                    <a:pt x="1075" y="1056"/>
                  </a:lnTo>
                  <a:lnTo>
                    <a:pt x="1056" y="1059"/>
                  </a:lnTo>
                  <a:lnTo>
                    <a:pt x="59" y="1059"/>
                  </a:lnTo>
                  <a:lnTo>
                    <a:pt x="40" y="1056"/>
                  </a:lnTo>
                  <a:lnTo>
                    <a:pt x="24" y="1048"/>
                  </a:lnTo>
                  <a:lnTo>
                    <a:pt x="11" y="1036"/>
                  </a:lnTo>
                  <a:lnTo>
                    <a:pt x="3" y="1018"/>
                  </a:lnTo>
                  <a:lnTo>
                    <a:pt x="0" y="1000"/>
                  </a:lnTo>
                  <a:lnTo>
                    <a:pt x="0" y="60"/>
                  </a:lnTo>
                  <a:lnTo>
                    <a:pt x="3" y="41"/>
                  </a:lnTo>
                  <a:lnTo>
                    <a:pt x="11" y="25"/>
                  </a:lnTo>
                  <a:lnTo>
                    <a:pt x="24" y="12"/>
                  </a:lnTo>
                  <a:lnTo>
                    <a:pt x="40" y="4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53DCFF"/>
            </a:solidFill>
            <a:ln w="0">
              <a:solidFill>
                <a:srgbClr val="53DC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3" name="Freeform 16"/>
            <p:cNvSpPr>
              <a:spLocks/>
            </p:cNvSpPr>
            <p:nvPr/>
          </p:nvSpPr>
          <p:spPr bwMode="auto">
            <a:xfrm>
              <a:off x="1447801" y="4318000"/>
              <a:ext cx="244475" cy="23812"/>
            </a:xfrm>
            <a:custGeom>
              <a:avLst/>
              <a:gdLst>
                <a:gd name="T0" fmla="*/ 59 w 1233"/>
                <a:gd name="T1" fmla="*/ 0 h 118"/>
                <a:gd name="T2" fmla="*/ 1174 w 1233"/>
                <a:gd name="T3" fmla="*/ 0 h 118"/>
                <a:gd name="T4" fmla="*/ 1193 w 1233"/>
                <a:gd name="T5" fmla="*/ 4 h 118"/>
                <a:gd name="T6" fmla="*/ 1209 w 1233"/>
                <a:gd name="T7" fmla="*/ 12 h 118"/>
                <a:gd name="T8" fmla="*/ 1221 w 1233"/>
                <a:gd name="T9" fmla="*/ 25 h 118"/>
                <a:gd name="T10" fmla="*/ 1230 w 1233"/>
                <a:gd name="T11" fmla="*/ 41 h 118"/>
                <a:gd name="T12" fmla="*/ 1233 w 1233"/>
                <a:gd name="T13" fmla="*/ 60 h 118"/>
                <a:gd name="T14" fmla="*/ 1230 w 1233"/>
                <a:gd name="T15" fmla="*/ 78 h 118"/>
                <a:gd name="T16" fmla="*/ 1221 w 1233"/>
                <a:gd name="T17" fmla="*/ 94 h 118"/>
                <a:gd name="T18" fmla="*/ 1209 w 1233"/>
                <a:gd name="T19" fmla="*/ 108 h 118"/>
                <a:gd name="T20" fmla="*/ 1193 w 1233"/>
                <a:gd name="T21" fmla="*/ 116 h 118"/>
                <a:gd name="T22" fmla="*/ 1174 w 1233"/>
                <a:gd name="T23" fmla="*/ 118 h 118"/>
                <a:gd name="T24" fmla="*/ 59 w 1233"/>
                <a:gd name="T25" fmla="*/ 118 h 118"/>
                <a:gd name="T26" fmla="*/ 41 w 1233"/>
                <a:gd name="T27" fmla="*/ 116 h 118"/>
                <a:gd name="T28" fmla="*/ 24 w 1233"/>
                <a:gd name="T29" fmla="*/ 108 h 118"/>
                <a:gd name="T30" fmla="*/ 11 w 1233"/>
                <a:gd name="T31" fmla="*/ 94 h 118"/>
                <a:gd name="T32" fmla="*/ 3 w 1233"/>
                <a:gd name="T33" fmla="*/ 78 h 118"/>
                <a:gd name="T34" fmla="*/ 0 w 1233"/>
                <a:gd name="T35" fmla="*/ 60 h 118"/>
                <a:gd name="T36" fmla="*/ 3 w 1233"/>
                <a:gd name="T37" fmla="*/ 41 h 118"/>
                <a:gd name="T38" fmla="*/ 11 w 1233"/>
                <a:gd name="T39" fmla="*/ 25 h 118"/>
                <a:gd name="T40" fmla="*/ 24 w 1233"/>
                <a:gd name="T41" fmla="*/ 12 h 118"/>
                <a:gd name="T42" fmla="*/ 41 w 1233"/>
                <a:gd name="T43" fmla="*/ 4 h 118"/>
                <a:gd name="T44" fmla="*/ 59 w 1233"/>
                <a:gd name="T45" fmla="*/ 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33" h="118">
                  <a:moveTo>
                    <a:pt x="59" y="0"/>
                  </a:moveTo>
                  <a:lnTo>
                    <a:pt x="1174" y="0"/>
                  </a:lnTo>
                  <a:lnTo>
                    <a:pt x="1193" y="4"/>
                  </a:lnTo>
                  <a:lnTo>
                    <a:pt x="1209" y="12"/>
                  </a:lnTo>
                  <a:lnTo>
                    <a:pt x="1221" y="25"/>
                  </a:lnTo>
                  <a:lnTo>
                    <a:pt x="1230" y="41"/>
                  </a:lnTo>
                  <a:lnTo>
                    <a:pt x="1233" y="60"/>
                  </a:lnTo>
                  <a:lnTo>
                    <a:pt x="1230" y="78"/>
                  </a:lnTo>
                  <a:lnTo>
                    <a:pt x="1221" y="94"/>
                  </a:lnTo>
                  <a:lnTo>
                    <a:pt x="1209" y="108"/>
                  </a:lnTo>
                  <a:lnTo>
                    <a:pt x="1193" y="116"/>
                  </a:lnTo>
                  <a:lnTo>
                    <a:pt x="1174" y="118"/>
                  </a:lnTo>
                  <a:lnTo>
                    <a:pt x="59" y="118"/>
                  </a:lnTo>
                  <a:lnTo>
                    <a:pt x="41" y="116"/>
                  </a:lnTo>
                  <a:lnTo>
                    <a:pt x="24" y="108"/>
                  </a:lnTo>
                  <a:lnTo>
                    <a:pt x="11" y="94"/>
                  </a:lnTo>
                  <a:lnTo>
                    <a:pt x="3" y="78"/>
                  </a:lnTo>
                  <a:lnTo>
                    <a:pt x="0" y="60"/>
                  </a:lnTo>
                  <a:lnTo>
                    <a:pt x="3" y="41"/>
                  </a:lnTo>
                  <a:lnTo>
                    <a:pt x="11" y="25"/>
                  </a:lnTo>
                  <a:lnTo>
                    <a:pt x="24" y="12"/>
                  </a:lnTo>
                  <a:lnTo>
                    <a:pt x="41" y="4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4F19"/>
            </a:solidFill>
            <a:ln w="0">
              <a:solidFill>
                <a:srgbClr val="FF4F1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4" name="Freeform 17"/>
            <p:cNvSpPr>
              <a:spLocks/>
            </p:cNvSpPr>
            <p:nvPr/>
          </p:nvSpPr>
          <p:spPr bwMode="auto">
            <a:xfrm>
              <a:off x="1447801" y="4411663"/>
              <a:ext cx="115888" cy="23812"/>
            </a:xfrm>
            <a:custGeom>
              <a:avLst/>
              <a:gdLst>
                <a:gd name="T0" fmla="*/ 59 w 588"/>
                <a:gd name="T1" fmla="*/ 0 h 117"/>
                <a:gd name="T2" fmla="*/ 528 w 588"/>
                <a:gd name="T3" fmla="*/ 0 h 117"/>
                <a:gd name="T4" fmla="*/ 547 w 588"/>
                <a:gd name="T5" fmla="*/ 2 h 117"/>
                <a:gd name="T6" fmla="*/ 563 w 588"/>
                <a:gd name="T7" fmla="*/ 10 h 117"/>
                <a:gd name="T8" fmla="*/ 576 w 588"/>
                <a:gd name="T9" fmla="*/ 24 h 117"/>
                <a:gd name="T10" fmla="*/ 584 w 588"/>
                <a:gd name="T11" fmla="*/ 40 h 117"/>
                <a:gd name="T12" fmla="*/ 588 w 588"/>
                <a:gd name="T13" fmla="*/ 58 h 117"/>
                <a:gd name="T14" fmla="*/ 584 w 588"/>
                <a:gd name="T15" fmla="*/ 76 h 117"/>
                <a:gd name="T16" fmla="*/ 576 w 588"/>
                <a:gd name="T17" fmla="*/ 93 h 117"/>
                <a:gd name="T18" fmla="*/ 563 w 588"/>
                <a:gd name="T19" fmla="*/ 106 h 117"/>
                <a:gd name="T20" fmla="*/ 547 w 588"/>
                <a:gd name="T21" fmla="*/ 114 h 117"/>
                <a:gd name="T22" fmla="*/ 528 w 588"/>
                <a:gd name="T23" fmla="*/ 117 h 117"/>
                <a:gd name="T24" fmla="*/ 59 w 588"/>
                <a:gd name="T25" fmla="*/ 117 h 117"/>
                <a:gd name="T26" fmla="*/ 41 w 588"/>
                <a:gd name="T27" fmla="*/ 114 h 117"/>
                <a:gd name="T28" fmla="*/ 24 w 588"/>
                <a:gd name="T29" fmla="*/ 106 h 117"/>
                <a:gd name="T30" fmla="*/ 11 w 588"/>
                <a:gd name="T31" fmla="*/ 93 h 117"/>
                <a:gd name="T32" fmla="*/ 3 w 588"/>
                <a:gd name="T33" fmla="*/ 76 h 117"/>
                <a:gd name="T34" fmla="*/ 0 w 588"/>
                <a:gd name="T35" fmla="*/ 58 h 117"/>
                <a:gd name="T36" fmla="*/ 3 w 588"/>
                <a:gd name="T37" fmla="*/ 40 h 117"/>
                <a:gd name="T38" fmla="*/ 11 w 588"/>
                <a:gd name="T39" fmla="*/ 24 h 117"/>
                <a:gd name="T40" fmla="*/ 24 w 588"/>
                <a:gd name="T41" fmla="*/ 10 h 117"/>
                <a:gd name="T42" fmla="*/ 41 w 588"/>
                <a:gd name="T43" fmla="*/ 2 h 117"/>
                <a:gd name="T44" fmla="*/ 59 w 588"/>
                <a:gd name="T45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88" h="117">
                  <a:moveTo>
                    <a:pt x="59" y="0"/>
                  </a:moveTo>
                  <a:lnTo>
                    <a:pt x="528" y="0"/>
                  </a:lnTo>
                  <a:lnTo>
                    <a:pt x="547" y="2"/>
                  </a:lnTo>
                  <a:lnTo>
                    <a:pt x="563" y="10"/>
                  </a:lnTo>
                  <a:lnTo>
                    <a:pt x="576" y="24"/>
                  </a:lnTo>
                  <a:lnTo>
                    <a:pt x="584" y="40"/>
                  </a:lnTo>
                  <a:lnTo>
                    <a:pt x="588" y="58"/>
                  </a:lnTo>
                  <a:lnTo>
                    <a:pt x="584" y="76"/>
                  </a:lnTo>
                  <a:lnTo>
                    <a:pt x="576" y="93"/>
                  </a:lnTo>
                  <a:lnTo>
                    <a:pt x="563" y="106"/>
                  </a:lnTo>
                  <a:lnTo>
                    <a:pt x="547" y="114"/>
                  </a:lnTo>
                  <a:lnTo>
                    <a:pt x="528" y="117"/>
                  </a:lnTo>
                  <a:lnTo>
                    <a:pt x="59" y="117"/>
                  </a:lnTo>
                  <a:lnTo>
                    <a:pt x="41" y="114"/>
                  </a:lnTo>
                  <a:lnTo>
                    <a:pt x="24" y="106"/>
                  </a:lnTo>
                  <a:lnTo>
                    <a:pt x="11" y="93"/>
                  </a:lnTo>
                  <a:lnTo>
                    <a:pt x="3" y="76"/>
                  </a:lnTo>
                  <a:lnTo>
                    <a:pt x="0" y="58"/>
                  </a:lnTo>
                  <a:lnTo>
                    <a:pt x="3" y="40"/>
                  </a:lnTo>
                  <a:lnTo>
                    <a:pt x="11" y="24"/>
                  </a:lnTo>
                  <a:lnTo>
                    <a:pt x="24" y="10"/>
                  </a:lnTo>
                  <a:lnTo>
                    <a:pt x="41" y="2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B9BBC1"/>
            </a:solidFill>
            <a:ln w="0">
              <a:solidFill>
                <a:srgbClr val="B9BBC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5" name="Freeform 18"/>
            <p:cNvSpPr>
              <a:spLocks/>
            </p:cNvSpPr>
            <p:nvPr/>
          </p:nvSpPr>
          <p:spPr bwMode="auto">
            <a:xfrm>
              <a:off x="1447801" y="4459288"/>
              <a:ext cx="115888" cy="22225"/>
            </a:xfrm>
            <a:custGeom>
              <a:avLst/>
              <a:gdLst>
                <a:gd name="T0" fmla="*/ 59 w 588"/>
                <a:gd name="T1" fmla="*/ 0 h 117"/>
                <a:gd name="T2" fmla="*/ 528 w 588"/>
                <a:gd name="T3" fmla="*/ 0 h 117"/>
                <a:gd name="T4" fmla="*/ 547 w 588"/>
                <a:gd name="T5" fmla="*/ 2 h 117"/>
                <a:gd name="T6" fmla="*/ 563 w 588"/>
                <a:gd name="T7" fmla="*/ 11 h 117"/>
                <a:gd name="T8" fmla="*/ 576 w 588"/>
                <a:gd name="T9" fmla="*/ 24 h 117"/>
                <a:gd name="T10" fmla="*/ 584 w 588"/>
                <a:gd name="T11" fmla="*/ 40 h 117"/>
                <a:gd name="T12" fmla="*/ 588 w 588"/>
                <a:gd name="T13" fmla="*/ 58 h 117"/>
                <a:gd name="T14" fmla="*/ 584 w 588"/>
                <a:gd name="T15" fmla="*/ 76 h 117"/>
                <a:gd name="T16" fmla="*/ 576 w 588"/>
                <a:gd name="T17" fmla="*/ 93 h 117"/>
                <a:gd name="T18" fmla="*/ 563 w 588"/>
                <a:gd name="T19" fmla="*/ 106 h 117"/>
                <a:gd name="T20" fmla="*/ 547 w 588"/>
                <a:gd name="T21" fmla="*/ 114 h 117"/>
                <a:gd name="T22" fmla="*/ 528 w 588"/>
                <a:gd name="T23" fmla="*/ 117 h 117"/>
                <a:gd name="T24" fmla="*/ 59 w 588"/>
                <a:gd name="T25" fmla="*/ 117 h 117"/>
                <a:gd name="T26" fmla="*/ 41 w 588"/>
                <a:gd name="T27" fmla="*/ 114 h 117"/>
                <a:gd name="T28" fmla="*/ 24 w 588"/>
                <a:gd name="T29" fmla="*/ 106 h 117"/>
                <a:gd name="T30" fmla="*/ 11 w 588"/>
                <a:gd name="T31" fmla="*/ 93 h 117"/>
                <a:gd name="T32" fmla="*/ 3 w 588"/>
                <a:gd name="T33" fmla="*/ 76 h 117"/>
                <a:gd name="T34" fmla="*/ 0 w 588"/>
                <a:gd name="T35" fmla="*/ 58 h 117"/>
                <a:gd name="T36" fmla="*/ 3 w 588"/>
                <a:gd name="T37" fmla="*/ 40 h 117"/>
                <a:gd name="T38" fmla="*/ 11 w 588"/>
                <a:gd name="T39" fmla="*/ 24 h 117"/>
                <a:gd name="T40" fmla="*/ 24 w 588"/>
                <a:gd name="T41" fmla="*/ 11 h 117"/>
                <a:gd name="T42" fmla="*/ 41 w 588"/>
                <a:gd name="T43" fmla="*/ 2 h 117"/>
                <a:gd name="T44" fmla="*/ 59 w 588"/>
                <a:gd name="T45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88" h="117">
                  <a:moveTo>
                    <a:pt x="59" y="0"/>
                  </a:moveTo>
                  <a:lnTo>
                    <a:pt x="528" y="0"/>
                  </a:lnTo>
                  <a:lnTo>
                    <a:pt x="547" y="2"/>
                  </a:lnTo>
                  <a:lnTo>
                    <a:pt x="563" y="11"/>
                  </a:lnTo>
                  <a:lnTo>
                    <a:pt x="576" y="24"/>
                  </a:lnTo>
                  <a:lnTo>
                    <a:pt x="584" y="40"/>
                  </a:lnTo>
                  <a:lnTo>
                    <a:pt x="588" y="58"/>
                  </a:lnTo>
                  <a:lnTo>
                    <a:pt x="584" y="76"/>
                  </a:lnTo>
                  <a:lnTo>
                    <a:pt x="576" y="93"/>
                  </a:lnTo>
                  <a:lnTo>
                    <a:pt x="563" y="106"/>
                  </a:lnTo>
                  <a:lnTo>
                    <a:pt x="547" y="114"/>
                  </a:lnTo>
                  <a:lnTo>
                    <a:pt x="528" y="117"/>
                  </a:lnTo>
                  <a:lnTo>
                    <a:pt x="59" y="117"/>
                  </a:lnTo>
                  <a:lnTo>
                    <a:pt x="41" y="114"/>
                  </a:lnTo>
                  <a:lnTo>
                    <a:pt x="24" y="106"/>
                  </a:lnTo>
                  <a:lnTo>
                    <a:pt x="11" y="93"/>
                  </a:lnTo>
                  <a:lnTo>
                    <a:pt x="3" y="76"/>
                  </a:lnTo>
                  <a:lnTo>
                    <a:pt x="0" y="58"/>
                  </a:lnTo>
                  <a:lnTo>
                    <a:pt x="3" y="40"/>
                  </a:lnTo>
                  <a:lnTo>
                    <a:pt x="11" y="24"/>
                  </a:lnTo>
                  <a:lnTo>
                    <a:pt x="24" y="11"/>
                  </a:lnTo>
                  <a:lnTo>
                    <a:pt x="41" y="2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B9BBC1"/>
            </a:solidFill>
            <a:ln w="0">
              <a:solidFill>
                <a:srgbClr val="B9BBC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6" name="Freeform 19"/>
            <p:cNvSpPr>
              <a:spLocks/>
            </p:cNvSpPr>
            <p:nvPr/>
          </p:nvSpPr>
          <p:spPr bwMode="auto">
            <a:xfrm>
              <a:off x="1447801" y="4505325"/>
              <a:ext cx="115888" cy="23812"/>
            </a:xfrm>
            <a:custGeom>
              <a:avLst/>
              <a:gdLst>
                <a:gd name="T0" fmla="*/ 59 w 588"/>
                <a:gd name="T1" fmla="*/ 0 h 117"/>
                <a:gd name="T2" fmla="*/ 528 w 588"/>
                <a:gd name="T3" fmla="*/ 0 h 117"/>
                <a:gd name="T4" fmla="*/ 547 w 588"/>
                <a:gd name="T5" fmla="*/ 2 h 117"/>
                <a:gd name="T6" fmla="*/ 563 w 588"/>
                <a:gd name="T7" fmla="*/ 11 h 117"/>
                <a:gd name="T8" fmla="*/ 576 w 588"/>
                <a:gd name="T9" fmla="*/ 24 h 117"/>
                <a:gd name="T10" fmla="*/ 584 w 588"/>
                <a:gd name="T11" fmla="*/ 40 h 117"/>
                <a:gd name="T12" fmla="*/ 588 w 588"/>
                <a:gd name="T13" fmla="*/ 58 h 117"/>
                <a:gd name="T14" fmla="*/ 584 w 588"/>
                <a:gd name="T15" fmla="*/ 76 h 117"/>
                <a:gd name="T16" fmla="*/ 576 w 588"/>
                <a:gd name="T17" fmla="*/ 94 h 117"/>
                <a:gd name="T18" fmla="*/ 563 w 588"/>
                <a:gd name="T19" fmla="*/ 106 h 117"/>
                <a:gd name="T20" fmla="*/ 547 w 588"/>
                <a:gd name="T21" fmla="*/ 114 h 117"/>
                <a:gd name="T22" fmla="*/ 528 w 588"/>
                <a:gd name="T23" fmla="*/ 117 h 117"/>
                <a:gd name="T24" fmla="*/ 59 w 588"/>
                <a:gd name="T25" fmla="*/ 117 h 117"/>
                <a:gd name="T26" fmla="*/ 41 w 588"/>
                <a:gd name="T27" fmla="*/ 114 h 117"/>
                <a:gd name="T28" fmla="*/ 24 w 588"/>
                <a:gd name="T29" fmla="*/ 106 h 117"/>
                <a:gd name="T30" fmla="*/ 11 w 588"/>
                <a:gd name="T31" fmla="*/ 94 h 117"/>
                <a:gd name="T32" fmla="*/ 3 w 588"/>
                <a:gd name="T33" fmla="*/ 76 h 117"/>
                <a:gd name="T34" fmla="*/ 0 w 588"/>
                <a:gd name="T35" fmla="*/ 58 h 117"/>
                <a:gd name="T36" fmla="*/ 3 w 588"/>
                <a:gd name="T37" fmla="*/ 40 h 117"/>
                <a:gd name="T38" fmla="*/ 11 w 588"/>
                <a:gd name="T39" fmla="*/ 24 h 117"/>
                <a:gd name="T40" fmla="*/ 24 w 588"/>
                <a:gd name="T41" fmla="*/ 11 h 117"/>
                <a:gd name="T42" fmla="*/ 41 w 588"/>
                <a:gd name="T43" fmla="*/ 2 h 117"/>
                <a:gd name="T44" fmla="*/ 59 w 588"/>
                <a:gd name="T45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88" h="117">
                  <a:moveTo>
                    <a:pt x="59" y="0"/>
                  </a:moveTo>
                  <a:lnTo>
                    <a:pt x="528" y="0"/>
                  </a:lnTo>
                  <a:lnTo>
                    <a:pt x="547" y="2"/>
                  </a:lnTo>
                  <a:lnTo>
                    <a:pt x="563" y="11"/>
                  </a:lnTo>
                  <a:lnTo>
                    <a:pt x="576" y="24"/>
                  </a:lnTo>
                  <a:lnTo>
                    <a:pt x="584" y="40"/>
                  </a:lnTo>
                  <a:lnTo>
                    <a:pt x="588" y="58"/>
                  </a:lnTo>
                  <a:lnTo>
                    <a:pt x="584" y="76"/>
                  </a:lnTo>
                  <a:lnTo>
                    <a:pt x="576" y="94"/>
                  </a:lnTo>
                  <a:lnTo>
                    <a:pt x="563" y="106"/>
                  </a:lnTo>
                  <a:lnTo>
                    <a:pt x="547" y="114"/>
                  </a:lnTo>
                  <a:lnTo>
                    <a:pt x="528" y="117"/>
                  </a:lnTo>
                  <a:lnTo>
                    <a:pt x="59" y="117"/>
                  </a:lnTo>
                  <a:lnTo>
                    <a:pt x="41" y="114"/>
                  </a:lnTo>
                  <a:lnTo>
                    <a:pt x="24" y="106"/>
                  </a:lnTo>
                  <a:lnTo>
                    <a:pt x="11" y="94"/>
                  </a:lnTo>
                  <a:lnTo>
                    <a:pt x="3" y="76"/>
                  </a:lnTo>
                  <a:lnTo>
                    <a:pt x="0" y="58"/>
                  </a:lnTo>
                  <a:lnTo>
                    <a:pt x="3" y="40"/>
                  </a:lnTo>
                  <a:lnTo>
                    <a:pt x="11" y="24"/>
                  </a:lnTo>
                  <a:lnTo>
                    <a:pt x="24" y="11"/>
                  </a:lnTo>
                  <a:lnTo>
                    <a:pt x="41" y="2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B9BBC1"/>
            </a:solidFill>
            <a:ln w="0">
              <a:solidFill>
                <a:srgbClr val="B9BBC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7" name="Freeform 20"/>
            <p:cNvSpPr>
              <a:spLocks/>
            </p:cNvSpPr>
            <p:nvPr/>
          </p:nvSpPr>
          <p:spPr bwMode="auto">
            <a:xfrm>
              <a:off x="1587501" y="4411663"/>
              <a:ext cx="115888" cy="23812"/>
            </a:xfrm>
            <a:custGeom>
              <a:avLst/>
              <a:gdLst>
                <a:gd name="T0" fmla="*/ 58 w 587"/>
                <a:gd name="T1" fmla="*/ 0 h 117"/>
                <a:gd name="T2" fmla="*/ 528 w 587"/>
                <a:gd name="T3" fmla="*/ 0 h 117"/>
                <a:gd name="T4" fmla="*/ 546 w 587"/>
                <a:gd name="T5" fmla="*/ 2 h 117"/>
                <a:gd name="T6" fmla="*/ 563 w 587"/>
                <a:gd name="T7" fmla="*/ 10 h 117"/>
                <a:gd name="T8" fmla="*/ 575 w 587"/>
                <a:gd name="T9" fmla="*/ 24 h 117"/>
                <a:gd name="T10" fmla="*/ 583 w 587"/>
                <a:gd name="T11" fmla="*/ 40 h 117"/>
                <a:gd name="T12" fmla="*/ 587 w 587"/>
                <a:gd name="T13" fmla="*/ 58 h 117"/>
                <a:gd name="T14" fmla="*/ 583 w 587"/>
                <a:gd name="T15" fmla="*/ 76 h 117"/>
                <a:gd name="T16" fmla="*/ 575 w 587"/>
                <a:gd name="T17" fmla="*/ 93 h 117"/>
                <a:gd name="T18" fmla="*/ 563 w 587"/>
                <a:gd name="T19" fmla="*/ 106 h 117"/>
                <a:gd name="T20" fmla="*/ 546 w 587"/>
                <a:gd name="T21" fmla="*/ 114 h 117"/>
                <a:gd name="T22" fmla="*/ 528 w 587"/>
                <a:gd name="T23" fmla="*/ 117 h 117"/>
                <a:gd name="T24" fmla="*/ 58 w 587"/>
                <a:gd name="T25" fmla="*/ 117 h 117"/>
                <a:gd name="T26" fmla="*/ 40 w 587"/>
                <a:gd name="T27" fmla="*/ 114 h 117"/>
                <a:gd name="T28" fmla="*/ 24 w 587"/>
                <a:gd name="T29" fmla="*/ 106 h 117"/>
                <a:gd name="T30" fmla="*/ 10 w 587"/>
                <a:gd name="T31" fmla="*/ 93 h 117"/>
                <a:gd name="T32" fmla="*/ 2 w 587"/>
                <a:gd name="T33" fmla="*/ 76 h 117"/>
                <a:gd name="T34" fmla="*/ 0 w 587"/>
                <a:gd name="T35" fmla="*/ 58 h 117"/>
                <a:gd name="T36" fmla="*/ 2 w 587"/>
                <a:gd name="T37" fmla="*/ 40 h 117"/>
                <a:gd name="T38" fmla="*/ 10 w 587"/>
                <a:gd name="T39" fmla="*/ 24 h 117"/>
                <a:gd name="T40" fmla="*/ 24 w 587"/>
                <a:gd name="T41" fmla="*/ 10 h 117"/>
                <a:gd name="T42" fmla="*/ 40 w 587"/>
                <a:gd name="T43" fmla="*/ 2 h 117"/>
                <a:gd name="T44" fmla="*/ 58 w 587"/>
                <a:gd name="T45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87" h="117">
                  <a:moveTo>
                    <a:pt x="58" y="0"/>
                  </a:moveTo>
                  <a:lnTo>
                    <a:pt x="528" y="0"/>
                  </a:lnTo>
                  <a:lnTo>
                    <a:pt x="546" y="2"/>
                  </a:lnTo>
                  <a:lnTo>
                    <a:pt x="563" y="10"/>
                  </a:lnTo>
                  <a:lnTo>
                    <a:pt x="575" y="24"/>
                  </a:lnTo>
                  <a:lnTo>
                    <a:pt x="583" y="40"/>
                  </a:lnTo>
                  <a:lnTo>
                    <a:pt x="587" y="58"/>
                  </a:lnTo>
                  <a:lnTo>
                    <a:pt x="583" y="76"/>
                  </a:lnTo>
                  <a:lnTo>
                    <a:pt x="575" y="93"/>
                  </a:lnTo>
                  <a:lnTo>
                    <a:pt x="563" y="106"/>
                  </a:lnTo>
                  <a:lnTo>
                    <a:pt x="546" y="114"/>
                  </a:lnTo>
                  <a:lnTo>
                    <a:pt x="528" y="117"/>
                  </a:lnTo>
                  <a:lnTo>
                    <a:pt x="58" y="117"/>
                  </a:lnTo>
                  <a:lnTo>
                    <a:pt x="40" y="114"/>
                  </a:lnTo>
                  <a:lnTo>
                    <a:pt x="24" y="106"/>
                  </a:lnTo>
                  <a:lnTo>
                    <a:pt x="10" y="93"/>
                  </a:lnTo>
                  <a:lnTo>
                    <a:pt x="2" y="76"/>
                  </a:lnTo>
                  <a:lnTo>
                    <a:pt x="0" y="58"/>
                  </a:lnTo>
                  <a:lnTo>
                    <a:pt x="2" y="40"/>
                  </a:lnTo>
                  <a:lnTo>
                    <a:pt x="10" y="24"/>
                  </a:lnTo>
                  <a:lnTo>
                    <a:pt x="24" y="10"/>
                  </a:lnTo>
                  <a:lnTo>
                    <a:pt x="40" y="2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B9BBC1"/>
            </a:solidFill>
            <a:ln w="0">
              <a:solidFill>
                <a:srgbClr val="B9BBC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8" name="Freeform 21"/>
            <p:cNvSpPr>
              <a:spLocks/>
            </p:cNvSpPr>
            <p:nvPr/>
          </p:nvSpPr>
          <p:spPr bwMode="auto">
            <a:xfrm>
              <a:off x="1587501" y="4459288"/>
              <a:ext cx="115888" cy="22225"/>
            </a:xfrm>
            <a:custGeom>
              <a:avLst/>
              <a:gdLst>
                <a:gd name="T0" fmla="*/ 58 w 587"/>
                <a:gd name="T1" fmla="*/ 0 h 117"/>
                <a:gd name="T2" fmla="*/ 528 w 587"/>
                <a:gd name="T3" fmla="*/ 0 h 117"/>
                <a:gd name="T4" fmla="*/ 546 w 587"/>
                <a:gd name="T5" fmla="*/ 2 h 117"/>
                <a:gd name="T6" fmla="*/ 563 w 587"/>
                <a:gd name="T7" fmla="*/ 11 h 117"/>
                <a:gd name="T8" fmla="*/ 575 w 587"/>
                <a:gd name="T9" fmla="*/ 24 h 117"/>
                <a:gd name="T10" fmla="*/ 583 w 587"/>
                <a:gd name="T11" fmla="*/ 40 h 117"/>
                <a:gd name="T12" fmla="*/ 587 w 587"/>
                <a:gd name="T13" fmla="*/ 58 h 117"/>
                <a:gd name="T14" fmla="*/ 583 w 587"/>
                <a:gd name="T15" fmla="*/ 76 h 117"/>
                <a:gd name="T16" fmla="*/ 575 w 587"/>
                <a:gd name="T17" fmla="*/ 93 h 117"/>
                <a:gd name="T18" fmla="*/ 563 w 587"/>
                <a:gd name="T19" fmla="*/ 106 h 117"/>
                <a:gd name="T20" fmla="*/ 546 w 587"/>
                <a:gd name="T21" fmla="*/ 114 h 117"/>
                <a:gd name="T22" fmla="*/ 528 w 587"/>
                <a:gd name="T23" fmla="*/ 117 h 117"/>
                <a:gd name="T24" fmla="*/ 58 w 587"/>
                <a:gd name="T25" fmla="*/ 117 h 117"/>
                <a:gd name="T26" fmla="*/ 40 w 587"/>
                <a:gd name="T27" fmla="*/ 114 h 117"/>
                <a:gd name="T28" fmla="*/ 24 w 587"/>
                <a:gd name="T29" fmla="*/ 106 h 117"/>
                <a:gd name="T30" fmla="*/ 10 w 587"/>
                <a:gd name="T31" fmla="*/ 93 h 117"/>
                <a:gd name="T32" fmla="*/ 2 w 587"/>
                <a:gd name="T33" fmla="*/ 76 h 117"/>
                <a:gd name="T34" fmla="*/ 0 w 587"/>
                <a:gd name="T35" fmla="*/ 58 h 117"/>
                <a:gd name="T36" fmla="*/ 2 w 587"/>
                <a:gd name="T37" fmla="*/ 40 h 117"/>
                <a:gd name="T38" fmla="*/ 10 w 587"/>
                <a:gd name="T39" fmla="*/ 24 h 117"/>
                <a:gd name="T40" fmla="*/ 24 w 587"/>
                <a:gd name="T41" fmla="*/ 11 h 117"/>
                <a:gd name="T42" fmla="*/ 40 w 587"/>
                <a:gd name="T43" fmla="*/ 2 h 117"/>
                <a:gd name="T44" fmla="*/ 58 w 587"/>
                <a:gd name="T45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87" h="117">
                  <a:moveTo>
                    <a:pt x="58" y="0"/>
                  </a:moveTo>
                  <a:lnTo>
                    <a:pt x="528" y="0"/>
                  </a:lnTo>
                  <a:lnTo>
                    <a:pt x="546" y="2"/>
                  </a:lnTo>
                  <a:lnTo>
                    <a:pt x="563" y="11"/>
                  </a:lnTo>
                  <a:lnTo>
                    <a:pt x="575" y="24"/>
                  </a:lnTo>
                  <a:lnTo>
                    <a:pt x="583" y="40"/>
                  </a:lnTo>
                  <a:lnTo>
                    <a:pt x="587" y="58"/>
                  </a:lnTo>
                  <a:lnTo>
                    <a:pt x="583" y="76"/>
                  </a:lnTo>
                  <a:lnTo>
                    <a:pt x="575" y="93"/>
                  </a:lnTo>
                  <a:lnTo>
                    <a:pt x="563" y="106"/>
                  </a:lnTo>
                  <a:lnTo>
                    <a:pt x="546" y="114"/>
                  </a:lnTo>
                  <a:lnTo>
                    <a:pt x="528" y="117"/>
                  </a:lnTo>
                  <a:lnTo>
                    <a:pt x="58" y="117"/>
                  </a:lnTo>
                  <a:lnTo>
                    <a:pt x="40" y="114"/>
                  </a:lnTo>
                  <a:lnTo>
                    <a:pt x="24" y="106"/>
                  </a:lnTo>
                  <a:lnTo>
                    <a:pt x="10" y="93"/>
                  </a:lnTo>
                  <a:lnTo>
                    <a:pt x="2" y="76"/>
                  </a:lnTo>
                  <a:lnTo>
                    <a:pt x="0" y="58"/>
                  </a:lnTo>
                  <a:lnTo>
                    <a:pt x="2" y="40"/>
                  </a:lnTo>
                  <a:lnTo>
                    <a:pt x="10" y="24"/>
                  </a:lnTo>
                  <a:lnTo>
                    <a:pt x="24" y="11"/>
                  </a:lnTo>
                  <a:lnTo>
                    <a:pt x="40" y="2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B9BBC1"/>
            </a:solidFill>
            <a:ln w="0">
              <a:solidFill>
                <a:srgbClr val="B9BBC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9" name="Freeform 22"/>
            <p:cNvSpPr>
              <a:spLocks/>
            </p:cNvSpPr>
            <p:nvPr/>
          </p:nvSpPr>
          <p:spPr bwMode="auto">
            <a:xfrm>
              <a:off x="1587501" y="4505325"/>
              <a:ext cx="115888" cy="23812"/>
            </a:xfrm>
            <a:custGeom>
              <a:avLst/>
              <a:gdLst>
                <a:gd name="T0" fmla="*/ 58 w 587"/>
                <a:gd name="T1" fmla="*/ 0 h 117"/>
                <a:gd name="T2" fmla="*/ 528 w 587"/>
                <a:gd name="T3" fmla="*/ 0 h 117"/>
                <a:gd name="T4" fmla="*/ 546 w 587"/>
                <a:gd name="T5" fmla="*/ 2 h 117"/>
                <a:gd name="T6" fmla="*/ 563 w 587"/>
                <a:gd name="T7" fmla="*/ 11 h 117"/>
                <a:gd name="T8" fmla="*/ 575 w 587"/>
                <a:gd name="T9" fmla="*/ 24 h 117"/>
                <a:gd name="T10" fmla="*/ 583 w 587"/>
                <a:gd name="T11" fmla="*/ 40 h 117"/>
                <a:gd name="T12" fmla="*/ 587 w 587"/>
                <a:gd name="T13" fmla="*/ 58 h 117"/>
                <a:gd name="T14" fmla="*/ 583 w 587"/>
                <a:gd name="T15" fmla="*/ 76 h 117"/>
                <a:gd name="T16" fmla="*/ 575 w 587"/>
                <a:gd name="T17" fmla="*/ 94 h 117"/>
                <a:gd name="T18" fmla="*/ 563 w 587"/>
                <a:gd name="T19" fmla="*/ 106 h 117"/>
                <a:gd name="T20" fmla="*/ 546 w 587"/>
                <a:gd name="T21" fmla="*/ 114 h 117"/>
                <a:gd name="T22" fmla="*/ 528 w 587"/>
                <a:gd name="T23" fmla="*/ 117 h 117"/>
                <a:gd name="T24" fmla="*/ 58 w 587"/>
                <a:gd name="T25" fmla="*/ 117 h 117"/>
                <a:gd name="T26" fmla="*/ 40 w 587"/>
                <a:gd name="T27" fmla="*/ 114 h 117"/>
                <a:gd name="T28" fmla="*/ 24 w 587"/>
                <a:gd name="T29" fmla="*/ 106 h 117"/>
                <a:gd name="T30" fmla="*/ 10 w 587"/>
                <a:gd name="T31" fmla="*/ 94 h 117"/>
                <a:gd name="T32" fmla="*/ 2 w 587"/>
                <a:gd name="T33" fmla="*/ 76 h 117"/>
                <a:gd name="T34" fmla="*/ 0 w 587"/>
                <a:gd name="T35" fmla="*/ 58 h 117"/>
                <a:gd name="T36" fmla="*/ 2 w 587"/>
                <a:gd name="T37" fmla="*/ 40 h 117"/>
                <a:gd name="T38" fmla="*/ 10 w 587"/>
                <a:gd name="T39" fmla="*/ 24 h 117"/>
                <a:gd name="T40" fmla="*/ 24 w 587"/>
                <a:gd name="T41" fmla="*/ 11 h 117"/>
                <a:gd name="T42" fmla="*/ 40 w 587"/>
                <a:gd name="T43" fmla="*/ 2 h 117"/>
                <a:gd name="T44" fmla="*/ 58 w 587"/>
                <a:gd name="T45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87" h="117">
                  <a:moveTo>
                    <a:pt x="58" y="0"/>
                  </a:moveTo>
                  <a:lnTo>
                    <a:pt x="528" y="0"/>
                  </a:lnTo>
                  <a:lnTo>
                    <a:pt x="546" y="2"/>
                  </a:lnTo>
                  <a:lnTo>
                    <a:pt x="563" y="11"/>
                  </a:lnTo>
                  <a:lnTo>
                    <a:pt x="575" y="24"/>
                  </a:lnTo>
                  <a:lnTo>
                    <a:pt x="583" y="40"/>
                  </a:lnTo>
                  <a:lnTo>
                    <a:pt x="587" y="58"/>
                  </a:lnTo>
                  <a:lnTo>
                    <a:pt x="583" y="76"/>
                  </a:lnTo>
                  <a:lnTo>
                    <a:pt x="575" y="94"/>
                  </a:lnTo>
                  <a:lnTo>
                    <a:pt x="563" y="106"/>
                  </a:lnTo>
                  <a:lnTo>
                    <a:pt x="546" y="114"/>
                  </a:lnTo>
                  <a:lnTo>
                    <a:pt x="528" y="117"/>
                  </a:lnTo>
                  <a:lnTo>
                    <a:pt x="58" y="117"/>
                  </a:lnTo>
                  <a:lnTo>
                    <a:pt x="40" y="114"/>
                  </a:lnTo>
                  <a:lnTo>
                    <a:pt x="24" y="106"/>
                  </a:lnTo>
                  <a:lnTo>
                    <a:pt x="10" y="94"/>
                  </a:lnTo>
                  <a:lnTo>
                    <a:pt x="2" y="76"/>
                  </a:lnTo>
                  <a:lnTo>
                    <a:pt x="0" y="58"/>
                  </a:lnTo>
                  <a:lnTo>
                    <a:pt x="2" y="40"/>
                  </a:lnTo>
                  <a:lnTo>
                    <a:pt x="10" y="24"/>
                  </a:lnTo>
                  <a:lnTo>
                    <a:pt x="24" y="11"/>
                  </a:lnTo>
                  <a:lnTo>
                    <a:pt x="40" y="2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B9BBC1"/>
            </a:solidFill>
            <a:ln w="0">
              <a:solidFill>
                <a:srgbClr val="B9BBC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0" name="Freeform 23"/>
            <p:cNvSpPr>
              <a:spLocks/>
            </p:cNvSpPr>
            <p:nvPr/>
          </p:nvSpPr>
          <p:spPr bwMode="auto">
            <a:xfrm>
              <a:off x="1447801" y="4365625"/>
              <a:ext cx="174625" cy="23812"/>
            </a:xfrm>
            <a:custGeom>
              <a:avLst/>
              <a:gdLst>
                <a:gd name="T0" fmla="*/ 59 w 880"/>
                <a:gd name="T1" fmla="*/ 0 h 117"/>
                <a:gd name="T2" fmla="*/ 822 w 880"/>
                <a:gd name="T3" fmla="*/ 0 h 117"/>
                <a:gd name="T4" fmla="*/ 841 w 880"/>
                <a:gd name="T5" fmla="*/ 2 h 117"/>
                <a:gd name="T6" fmla="*/ 857 w 880"/>
                <a:gd name="T7" fmla="*/ 10 h 117"/>
                <a:gd name="T8" fmla="*/ 869 w 880"/>
                <a:gd name="T9" fmla="*/ 24 h 117"/>
                <a:gd name="T10" fmla="*/ 877 w 880"/>
                <a:gd name="T11" fmla="*/ 39 h 117"/>
                <a:gd name="T12" fmla="*/ 880 w 880"/>
                <a:gd name="T13" fmla="*/ 58 h 117"/>
                <a:gd name="T14" fmla="*/ 877 w 880"/>
                <a:gd name="T15" fmla="*/ 76 h 117"/>
                <a:gd name="T16" fmla="*/ 869 w 880"/>
                <a:gd name="T17" fmla="*/ 92 h 117"/>
                <a:gd name="T18" fmla="*/ 857 w 880"/>
                <a:gd name="T19" fmla="*/ 106 h 117"/>
                <a:gd name="T20" fmla="*/ 841 w 880"/>
                <a:gd name="T21" fmla="*/ 114 h 117"/>
                <a:gd name="T22" fmla="*/ 822 w 880"/>
                <a:gd name="T23" fmla="*/ 117 h 117"/>
                <a:gd name="T24" fmla="*/ 59 w 880"/>
                <a:gd name="T25" fmla="*/ 117 h 117"/>
                <a:gd name="T26" fmla="*/ 41 w 880"/>
                <a:gd name="T27" fmla="*/ 114 h 117"/>
                <a:gd name="T28" fmla="*/ 24 w 880"/>
                <a:gd name="T29" fmla="*/ 106 h 117"/>
                <a:gd name="T30" fmla="*/ 11 w 880"/>
                <a:gd name="T31" fmla="*/ 92 h 117"/>
                <a:gd name="T32" fmla="*/ 3 w 880"/>
                <a:gd name="T33" fmla="*/ 76 h 117"/>
                <a:gd name="T34" fmla="*/ 0 w 880"/>
                <a:gd name="T35" fmla="*/ 58 h 117"/>
                <a:gd name="T36" fmla="*/ 3 w 880"/>
                <a:gd name="T37" fmla="*/ 39 h 117"/>
                <a:gd name="T38" fmla="*/ 11 w 880"/>
                <a:gd name="T39" fmla="*/ 24 h 117"/>
                <a:gd name="T40" fmla="*/ 24 w 880"/>
                <a:gd name="T41" fmla="*/ 10 h 117"/>
                <a:gd name="T42" fmla="*/ 41 w 880"/>
                <a:gd name="T43" fmla="*/ 2 h 117"/>
                <a:gd name="T44" fmla="*/ 59 w 880"/>
                <a:gd name="T45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880" h="117">
                  <a:moveTo>
                    <a:pt x="59" y="0"/>
                  </a:moveTo>
                  <a:lnTo>
                    <a:pt x="822" y="0"/>
                  </a:lnTo>
                  <a:lnTo>
                    <a:pt x="841" y="2"/>
                  </a:lnTo>
                  <a:lnTo>
                    <a:pt x="857" y="10"/>
                  </a:lnTo>
                  <a:lnTo>
                    <a:pt x="869" y="24"/>
                  </a:lnTo>
                  <a:lnTo>
                    <a:pt x="877" y="39"/>
                  </a:lnTo>
                  <a:lnTo>
                    <a:pt x="880" y="58"/>
                  </a:lnTo>
                  <a:lnTo>
                    <a:pt x="877" y="76"/>
                  </a:lnTo>
                  <a:lnTo>
                    <a:pt x="869" y="92"/>
                  </a:lnTo>
                  <a:lnTo>
                    <a:pt x="857" y="106"/>
                  </a:lnTo>
                  <a:lnTo>
                    <a:pt x="841" y="114"/>
                  </a:lnTo>
                  <a:lnTo>
                    <a:pt x="822" y="117"/>
                  </a:lnTo>
                  <a:lnTo>
                    <a:pt x="59" y="117"/>
                  </a:lnTo>
                  <a:lnTo>
                    <a:pt x="41" y="114"/>
                  </a:lnTo>
                  <a:lnTo>
                    <a:pt x="24" y="106"/>
                  </a:lnTo>
                  <a:lnTo>
                    <a:pt x="11" y="92"/>
                  </a:lnTo>
                  <a:lnTo>
                    <a:pt x="3" y="76"/>
                  </a:lnTo>
                  <a:lnTo>
                    <a:pt x="0" y="58"/>
                  </a:lnTo>
                  <a:lnTo>
                    <a:pt x="3" y="39"/>
                  </a:lnTo>
                  <a:lnTo>
                    <a:pt x="11" y="24"/>
                  </a:lnTo>
                  <a:lnTo>
                    <a:pt x="24" y="10"/>
                  </a:lnTo>
                  <a:lnTo>
                    <a:pt x="41" y="2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E9001E"/>
            </a:solidFill>
            <a:ln w="0">
              <a:solidFill>
                <a:srgbClr val="E9001E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1" name="Freeform 24"/>
            <p:cNvSpPr>
              <a:spLocks/>
            </p:cNvSpPr>
            <p:nvPr/>
          </p:nvSpPr>
          <p:spPr bwMode="auto">
            <a:xfrm>
              <a:off x="1377951" y="4610100"/>
              <a:ext cx="139700" cy="23812"/>
            </a:xfrm>
            <a:custGeom>
              <a:avLst/>
              <a:gdLst>
                <a:gd name="T0" fmla="*/ 0 w 704"/>
                <a:gd name="T1" fmla="*/ 0 h 118"/>
                <a:gd name="T2" fmla="*/ 704 w 704"/>
                <a:gd name="T3" fmla="*/ 0 h 118"/>
                <a:gd name="T4" fmla="*/ 702 w 704"/>
                <a:gd name="T5" fmla="*/ 28 h 118"/>
                <a:gd name="T6" fmla="*/ 692 w 704"/>
                <a:gd name="T7" fmla="*/ 53 h 118"/>
                <a:gd name="T8" fmla="*/ 679 w 704"/>
                <a:gd name="T9" fmla="*/ 75 h 118"/>
                <a:gd name="T10" fmla="*/ 660 w 704"/>
                <a:gd name="T11" fmla="*/ 93 h 118"/>
                <a:gd name="T12" fmla="*/ 639 w 704"/>
                <a:gd name="T13" fmla="*/ 107 h 118"/>
                <a:gd name="T14" fmla="*/ 614 w 704"/>
                <a:gd name="T15" fmla="*/ 116 h 118"/>
                <a:gd name="T16" fmla="*/ 586 w 704"/>
                <a:gd name="T17" fmla="*/ 118 h 118"/>
                <a:gd name="T18" fmla="*/ 117 w 704"/>
                <a:gd name="T19" fmla="*/ 118 h 118"/>
                <a:gd name="T20" fmla="*/ 91 w 704"/>
                <a:gd name="T21" fmla="*/ 116 h 118"/>
                <a:gd name="T22" fmla="*/ 66 w 704"/>
                <a:gd name="T23" fmla="*/ 107 h 118"/>
                <a:gd name="T24" fmla="*/ 44 w 704"/>
                <a:gd name="T25" fmla="*/ 93 h 118"/>
                <a:gd name="T26" fmla="*/ 26 w 704"/>
                <a:gd name="T27" fmla="*/ 75 h 118"/>
                <a:gd name="T28" fmla="*/ 12 w 704"/>
                <a:gd name="T29" fmla="*/ 53 h 118"/>
                <a:gd name="T30" fmla="*/ 3 w 704"/>
                <a:gd name="T31" fmla="*/ 28 h 118"/>
                <a:gd name="T32" fmla="*/ 0 w 704"/>
                <a:gd name="T33" fmla="*/ 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04" h="118">
                  <a:moveTo>
                    <a:pt x="0" y="0"/>
                  </a:moveTo>
                  <a:lnTo>
                    <a:pt x="704" y="0"/>
                  </a:lnTo>
                  <a:lnTo>
                    <a:pt x="702" y="28"/>
                  </a:lnTo>
                  <a:lnTo>
                    <a:pt x="692" y="53"/>
                  </a:lnTo>
                  <a:lnTo>
                    <a:pt x="679" y="75"/>
                  </a:lnTo>
                  <a:lnTo>
                    <a:pt x="660" y="93"/>
                  </a:lnTo>
                  <a:lnTo>
                    <a:pt x="639" y="107"/>
                  </a:lnTo>
                  <a:lnTo>
                    <a:pt x="614" y="116"/>
                  </a:lnTo>
                  <a:lnTo>
                    <a:pt x="586" y="118"/>
                  </a:lnTo>
                  <a:lnTo>
                    <a:pt x="117" y="118"/>
                  </a:lnTo>
                  <a:lnTo>
                    <a:pt x="91" y="116"/>
                  </a:lnTo>
                  <a:lnTo>
                    <a:pt x="66" y="107"/>
                  </a:lnTo>
                  <a:lnTo>
                    <a:pt x="44" y="93"/>
                  </a:lnTo>
                  <a:lnTo>
                    <a:pt x="26" y="75"/>
                  </a:lnTo>
                  <a:lnTo>
                    <a:pt x="12" y="53"/>
                  </a:lnTo>
                  <a:lnTo>
                    <a:pt x="3" y="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B8996"/>
            </a:solidFill>
            <a:ln w="0">
              <a:solidFill>
                <a:srgbClr val="8B899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82" name="TextBox 81"/>
          <p:cNvSpPr txBox="1"/>
          <p:nvPr/>
        </p:nvSpPr>
        <p:spPr>
          <a:xfrm>
            <a:off x="2001217" y="3164490"/>
            <a:ext cx="1689230" cy="8560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b="1" dirty="0">
                <a:solidFill>
                  <a:srgbClr val="3E9C8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사용자</a:t>
            </a:r>
            <a:endParaRPr lang="en-US" altLang="ko-KR" sz="1200" b="1" dirty="0">
              <a:solidFill>
                <a:srgbClr val="3E9C8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dirty="0">
                <a:solidFill>
                  <a:prstClr val="white">
                    <a:lumMod val="50000"/>
                  </a:prst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회원가입</a:t>
            </a:r>
            <a:r>
              <a:rPr lang="en-US" altLang="ko-KR" sz="1100" dirty="0">
                <a:solidFill>
                  <a:prstClr val="white">
                    <a:lumMod val="50000"/>
                  </a:prst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  <a:r>
              <a:rPr lang="ko-KR" altLang="en-US" sz="1100" dirty="0">
                <a:solidFill>
                  <a:prstClr val="white">
                    <a:lumMod val="50000"/>
                  </a:prst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로그인</a:t>
            </a:r>
            <a:r>
              <a:rPr lang="en-US" altLang="ko-KR" sz="1100" dirty="0">
                <a:solidFill>
                  <a:prstClr val="white">
                    <a:lumMod val="50000"/>
                  </a:prst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  <a:r>
              <a:rPr lang="ko-KR" altLang="en-US" sz="1100" dirty="0">
                <a:solidFill>
                  <a:prstClr val="white">
                    <a:lumMod val="50000"/>
                  </a:prst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endParaRPr lang="en-US" altLang="ko-KR" sz="1100" dirty="0">
              <a:solidFill>
                <a:prstClr val="white">
                  <a:lumMod val="50000"/>
                </a:prstClr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dirty="0">
                <a:solidFill>
                  <a:prstClr val="white">
                    <a:lumMod val="50000"/>
                  </a:prst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개인정보 수정</a:t>
            </a:r>
          </a:p>
        </p:txBody>
      </p:sp>
      <p:pic>
        <p:nvPicPr>
          <p:cNvPr id="83" name="그림 8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6050" y="4514222"/>
            <a:ext cx="687983" cy="549063"/>
          </a:xfrm>
          <a:prstGeom prst="rect">
            <a:avLst/>
          </a:prstGeom>
        </p:spPr>
      </p:pic>
      <p:sp>
        <p:nvSpPr>
          <p:cNvPr id="84" name="TextBox 83"/>
          <p:cNvSpPr txBox="1"/>
          <p:nvPr/>
        </p:nvSpPr>
        <p:spPr>
          <a:xfrm>
            <a:off x="4183678" y="3599324"/>
            <a:ext cx="1705583" cy="8560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b="1" dirty="0">
                <a:solidFill>
                  <a:srgbClr val="3E9C8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악보</a:t>
            </a:r>
            <a:endParaRPr lang="en-US" altLang="ko-KR" sz="1200" b="1" dirty="0">
              <a:solidFill>
                <a:srgbClr val="3E9C8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dirty="0">
                <a:solidFill>
                  <a:prstClr val="white">
                    <a:lumMod val="50000"/>
                  </a:prst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악보 폴더</a:t>
            </a:r>
            <a:r>
              <a:rPr lang="en-US" altLang="ko-KR" sz="1100" dirty="0">
                <a:solidFill>
                  <a:prstClr val="white">
                    <a:lumMod val="50000"/>
                  </a:prst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  <a:r>
              <a:rPr lang="ko-KR" altLang="en-US" sz="1100" dirty="0">
                <a:solidFill>
                  <a:prstClr val="white">
                    <a:lumMod val="50000"/>
                  </a:prst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조옮김</a:t>
            </a:r>
            <a:r>
              <a:rPr lang="en-US" altLang="ko-KR" sz="1100" dirty="0">
                <a:solidFill>
                  <a:prstClr val="white">
                    <a:lumMod val="50000"/>
                  </a:prst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.</a:t>
            </a:r>
            <a:r>
              <a:rPr lang="ko-KR" altLang="en-US" sz="1100" dirty="0">
                <a:solidFill>
                  <a:prstClr val="white">
                    <a:lumMod val="50000"/>
                  </a:prst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endParaRPr lang="en-US" altLang="ko-KR" sz="1100" dirty="0">
              <a:solidFill>
                <a:prstClr val="white">
                  <a:lumMod val="50000"/>
                </a:prstClr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100" dirty="0">
                <a:solidFill>
                  <a:prstClr val="white">
                    <a:lumMod val="50000"/>
                  </a:prst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PDF,</a:t>
            </a:r>
            <a:r>
              <a:rPr lang="ko-KR" altLang="en-US" sz="1100" dirty="0">
                <a:solidFill>
                  <a:prstClr val="white">
                    <a:lumMod val="50000"/>
                  </a:prst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en-US" altLang="ko-KR" sz="1100" dirty="0">
                <a:solidFill>
                  <a:prstClr val="white">
                    <a:lumMod val="50000"/>
                  </a:prst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MIDI </a:t>
            </a:r>
            <a:r>
              <a:rPr lang="ko-KR" altLang="en-US" sz="1100" dirty="0">
                <a:solidFill>
                  <a:prstClr val="white">
                    <a:lumMod val="50000"/>
                  </a:prst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파일 뷰어</a:t>
            </a:r>
          </a:p>
        </p:txBody>
      </p:sp>
      <p:sp>
        <p:nvSpPr>
          <p:cNvPr id="85" name="TextBox 84"/>
          <p:cNvSpPr txBox="1"/>
          <p:nvPr/>
        </p:nvSpPr>
        <p:spPr>
          <a:xfrm>
            <a:off x="6212991" y="3283346"/>
            <a:ext cx="1749650" cy="602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b="1" dirty="0">
                <a:solidFill>
                  <a:srgbClr val="3E9C8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튜닝</a:t>
            </a:r>
            <a:endParaRPr lang="en-US" altLang="ko-KR" sz="1200" b="1" dirty="0">
              <a:solidFill>
                <a:srgbClr val="3E9C8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dirty="0">
                <a:solidFill>
                  <a:prstClr val="white">
                    <a:lumMod val="50000"/>
                  </a:prst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튜닝</a:t>
            </a:r>
            <a:r>
              <a:rPr lang="en-US" altLang="ko-KR" sz="1100" dirty="0">
                <a:solidFill>
                  <a:prstClr val="white">
                    <a:lumMod val="50000"/>
                  </a:prst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altLang="en-US" sz="1100" dirty="0">
                <a:solidFill>
                  <a:prstClr val="white">
                    <a:lumMod val="50000"/>
                  </a:prst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음</a:t>
            </a:r>
          </a:p>
        </p:txBody>
      </p:sp>
      <p:pic>
        <p:nvPicPr>
          <p:cNvPr id="86" name="그림 8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0809" y="4007688"/>
            <a:ext cx="474014" cy="474014"/>
          </a:xfrm>
          <a:prstGeom prst="rect">
            <a:avLst/>
          </a:prstGeom>
        </p:spPr>
      </p:pic>
      <p:sp>
        <p:nvSpPr>
          <p:cNvPr id="87" name="TextBox 86"/>
          <p:cNvSpPr txBox="1"/>
          <p:nvPr/>
        </p:nvSpPr>
        <p:spPr>
          <a:xfrm>
            <a:off x="8143790" y="3776241"/>
            <a:ext cx="1749650" cy="8560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b="1" dirty="0">
                <a:solidFill>
                  <a:srgbClr val="3E9C8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안내</a:t>
            </a:r>
            <a:endParaRPr lang="en-US" altLang="ko-KR" sz="1200" b="1" dirty="0">
              <a:solidFill>
                <a:srgbClr val="3E9C8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dirty="0">
                <a:solidFill>
                  <a:prstClr val="white">
                    <a:lumMod val="50000"/>
                  </a:prst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공지사항</a:t>
            </a:r>
            <a:r>
              <a:rPr lang="en-US" altLang="ko-KR" sz="1100" dirty="0">
                <a:solidFill>
                  <a:prstClr val="white">
                    <a:lumMod val="50000"/>
                  </a:prst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  <a:r>
              <a:rPr lang="ko-KR" altLang="en-US" sz="1100" dirty="0">
                <a:solidFill>
                  <a:prstClr val="white">
                    <a:lumMod val="50000"/>
                  </a:prst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en-US" altLang="ko-KR" sz="1100" dirty="0">
                <a:solidFill>
                  <a:prstClr val="white">
                    <a:lumMod val="50000"/>
                  </a:prst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FAQ,</a:t>
            </a:r>
          </a:p>
          <a:p>
            <a:pPr algn="ctr">
              <a:lnSpc>
                <a:spcPct val="150000"/>
              </a:lnSpc>
            </a:pPr>
            <a:r>
              <a:rPr lang="ko-KR" altLang="en-US" sz="1100" dirty="0">
                <a:solidFill>
                  <a:prstClr val="white">
                    <a:lumMod val="50000"/>
                  </a:prst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사용법 안내</a:t>
            </a:r>
          </a:p>
        </p:txBody>
      </p:sp>
      <p:grpSp>
        <p:nvGrpSpPr>
          <p:cNvPr id="88" name="Group 82"/>
          <p:cNvGrpSpPr>
            <a:grpSpLocks noChangeAspect="1"/>
          </p:cNvGrpSpPr>
          <p:nvPr/>
        </p:nvGrpSpPr>
        <p:grpSpPr bwMode="auto">
          <a:xfrm>
            <a:off x="8838736" y="4689822"/>
            <a:ext cx="359758" cy="373463"/>
            <a:chOff x="2330" y="2784"/>
            <a:chExt cx="840" cy="872"/>
          </a:xfrm>
        </p:grpSpPr>
        <p:sp>
          <p:nvSpPr>
            <p:cNvPr id="89" name="Freeform 86"/>
            <p:cNvSpPr>
              <a:spLocks/>
            </p:cNvSpPr>
            <p:nvPr/>
          </p:nvSpPr>
          <p:spPr bwMode="auto">
            <a:xfrm>
              <a:off x="2379" y="2969"/>
              <a:ext cx="741" cy="460"/>
            </a:xfrm>
            <a:custGeom>
              <a:avLst/>
              <a:gdLst>
                <a:gd name="T0" fmla="*/ 445 w 2224"/>
                <a:gd name="T1" fmla="*/ 0 h 1379"/>
                <a:gd name="T2" fmla="*/ 1780 w 2224"/>
                <a:gd name="T3" fmla="*/ 0 h 1379"/>
                <a:gd name="T4" fmla="*/ 1817 w 2224"/>
                <a:gd name="T5" fmla="*/ 1 h 1379"/>
                <a:gd name="T6" fmla="*/ 1851 w 2224"/>
                <a:gd name="T7" fmla="*/ 6 h 1379"/>
                <a:gd name="T8" fmla="*/ 1882 w 2224"/>
                <a:gd name="T9" fmla="*/ 13 h 1379"/>
                <a:gd name="T10" fmla="*/ 1908 w 2224"/>
                <a:gd name="T11" fmla="*/ 23 h 1379"/>
                <a:gd name="T12" fmla="*/ 1931 w 2224"/>
                <a:gd name="T13" fmla="*/ 35 h 1379"/>
                <a:gd name="T14" fmla="*/ 1951 w 2224"/>
                <a:gd name="T15" fmla="*/ 47 h 1379"/>
                <a:gd name="T16" fmla="*/ 1969 w 2224"/>
                <a:gd name="T17" fmla="*/ 61 h 1379"/>
                <a:gd name="T18" fmla="*/ 1983 w 2224"/>
                <a:gd name="T19" fmla="*/ 74 h 1379"/>
                <a:gd name="T20" fmla="*/ 1995 w 2224"/>
                <a:gd name="T21" fmla="*/ 89 h 1379"/>
                <a:gd name="T22" fmla="*/ 2004 w 2224"/>
                <a:gd name="T23" fmla="*/ 103 h 1379"/>
                <a:gd name="T24" fmla="*/ 2011 w 2224"/>
                <a:gd name="T25" fmla="*/ 115 h 1379"/>
                <a:gd name="T26" fmla="*/ 2017 w 2224"/>
                <a:gd name="T27" fmla="*/ 127 h 1379"/>
                <a:gd name="T28" fmla="*/ 2021 w 2224"/>
                <a:gd name="T29" fmla="*/ 136 h 1379"/>
                <a:gd name="T30" fmla="*/ 2023 w 2224"/>
                <a:gd name="T31" fmla="*/ 143 h 1379"/>
                <a:gd name="T32" fmla="*/ 2025 w 2224"/>
                <a:gd name="T33" fmla="*/ 149 h 1379"/>
                <a:gd name="T34" fmla="*/ 2026 w 2224"/>
                <a:gd name="T35" fmla="*/ 150 h 1379"/>
                <a:gd name="T36" fmla="*/ 2224 w 2224"/>
                <a:gd name="T37" fmla="*/ 1379 h 1379"/>
                <a:gd name="T38" fmla="*/ 0 w 2224"/>
                <a:gd name="T39" fmla="*/ 1379 h 1379"/>
                <a:gd name="T40" fmla="*/ 199 w 2224"/>
                <a:gd name="T41" fmla="*/ 150 h 1379"/>
                <a:gd name="T42" fmla="*/ 199 w 2224"/>
                <a:gd name="T43" fmla="*/ 149 h 1379"/>
                <a:gd name="T44" fmla="*/ 201 w 2224"/>
                <a:gd name="T45" fmla="*/ 143 h 1379"/>
                <a:gd name="T46" fmla="*/ 204 w 2224"/>
                <a:gd name="T47" fmla="*/ 136 h 1379"/>
                <a:gd name="T48" fmla="*/ 208 w 2224"/>
                <a:gd name="T49" fmla="*/ 127 h 1379"/>
                <a:gd name="T50" fmla="*/ 214 w 2224"/>
                <a:gd name="T51" fmla="*/ 115 h 1379"/>
                <a:gd name="T52" fmla="*/ 221 w 2224"/>
                <a:gd name="T53" fmla="*/ 103 h 1379"/>
                <a:gd name="T54" fmla="*/ 230 w 2224"/>
                <a:gd name="T55" fmla="*/ 89 h 1379"/>
                <a:gd name="T56" fmla="*/ 242 w 2224"/>
                <a:gd name="T57" fmla="*/ 74 h 1379"/>
                <a:gd name="T58" fmla="*/ 256 w 2224"/>
                <a:gd name="T59" fmla="*/ 61 h 1379"/>
                <a:gd name="T60" fmla="*/ 274 w 2224"/>
                <a:gd name="T61" fmla="*/ 47 h 1379"/>
                <a:gd name="T62" fmla="*/ 294 w 2224"/>
                <a:gd name="T63" fmla="*/ 35 h 1379"/>
                <a:gd name="T64" fmla="*/ 317 w 2224"/>
                <a:gd name="T65" fmla="*/ 23 h 1379"/>
                <a:gd name="T66" fmla="*/ 343 w 2224"/>
                <a:gd name="T67" fmla="*/ 13 h 1379"/>
                <a:gd name="T68" fmla="*/ 374 w 2224"/>
                <a:gd name="T69" fmla="*/ 6 h 1379"/>
                <a:gd name="T70" fmla="*/ 408 w 2224"/>
                <a:gd name="T71" fmla="*/ 1 h 1379"/>
                <a:gd name="T72" fmla="*/ 445 w 2224"/>
                <a:gd name="T73" fmla="*/ 0 h 13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224" h="1379">
                  <a:moveTo>
                    <a:pt x="445" y="0"/>
                  </a:moveTo>
                  <a:lnTo>
                    <a:pt x="1780" y="0"/>
                  </a:lnTo>
                  <a:lnTo>
                    <a:pt x="1817" y="1"/>
                  </a:lnTo>
                  <a:lnTo>
                    <a:pt x="1851" y="6"/>
                  </a:lnTo>
                  <a:lnTo>
                    <a:pt x="1882" y="13"/>
                  </a:lnTo>
                  <a:lnTo>
                    <a:pt x="1908" y="23"/>
                  </a:lnTo>
                  <a:lnTo>
                    <a:pt x="1931" y="35"/>
                  </a:lnTo>
                  <a:lnTo>
                    <a:pt x="1951" y="47"/>
                  </a:lnTo>
                  <a:lnTo>
                    <a:pt x="1969" y="61"/>
                  </a:lnTo>
                  <a:lnTo>
                    <a:pt x="1983" y="74"/>
                  </a:lnTo>
                  <a:lnTo>
                    <a:pt x="1995" y="89"/>
                  </a:lnTo>
                  <a:lnTo>
                    <a:pt x="2004" y="103"/>
                  </a:lnTo>
                  <a:lnTo>
                    <a:pt x="2011" y="115"/>
                  </a:lnTo>
                  <a:lnTo>
                    <a:pt x="2017" y="127"/>
                  </a:lnTo>
                  <a:lnTo>
                    <a:pt x="2021" y="136"/>
                  </a:lnTo>
                  <a:lnTo>
                    <a:pt x="2023" y="143"/>
                  </a:lnTo>
                  <a:lnTo>
                    <a:pt x="2025" y="149"/>
                  </a:lnTo>
                  <a:lnTo>
                    <a:pt x="2026" y="150"/>
                  </a:lnTo>
                  <a:lnTo>
                    <a:pt x="2224" y="1379"/>
                  </a:lnTo>
                  <a:lnTo>
                    <a:pt x="0" y="1379"/>
                  </a:lnTo>
                  <a:lnTo>
                    <a:pt x="199" y="150"/>
                  </a:lnTo>
                  <a:lnTo>
                    <a:pt x="199" y="149"/>
                  </a:lnTo>
                  <a:lnTo>
                    <a:pt x="201" y="143"/>
                  </a:lnTo>
                  <a:lnTo>
                    <a:pt x="204" y="136"/>
                  </a:lnTo>
                  <a:lnTo>
                    <a:pt x="208" y="127"/>
                  </a:lnTo>
                  <a:lnTo>
                    <a:pt x="214" y="115"/>
                  </a:lnTo>
                  <a:lnTo>
                    <a:pt x="221" y="103"/>
                  </a:lnTo>
                  <a:lnTo>
                    <a:pt x="230" y="89"/>
                  </a:lnTo>
                  <a:lnTo>
                    <a:pt x="242" y="74"/>
                  </a:lnTo>
                  <a:lnTo>
                    <a:pt x="256" y="61"/>
                  </a:lnTo>
                  <a:lnTo>
                    <a:pt x="274" y="47"/>
                  </a:lnTo>
                  <a:lnTo>
                    <a:pt x="294" y="35"/>
                  </a:lnTo>
                  <a:lnTo>
                    <a:pt x="317" y="23"/>
                  </a:lnTo>
                  <a:lnTo>
                    <a:pt x="343" y="13"/>
                  </a:lnTo>
                  <a:lnTo>
                    <a:pt x="374" y="6"/>
                  </a:lnTo>
                  <a:lnTo>
                    <a:pt x="408" y="1"/>
                  </a:lnTo>
                  <a:lnTo>
                    <a:pt x="445" y="0"/>
                  </a:lnTo>
                  <a:close/>
                </a:path>
              </a:pathLst>
            </a:custGeom>
            <a:solidFill>
              <a:srgbClr val="F2C8AD"/>
            </a:solidFill>
            <a:ln w="0">
              <a:solidFill>
                <a:srgbClr val="F2C8A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0" name="Rectangle 87"/>
            <p:cNvSpPr>
              <a:spLocks noChangeArrowheads="1"/>
            </p:cNvSpPr>
            <p:nvPr/>
          </p:nvSpPr>
          <p:spPr bwMode="auto">
            <a:xfrm>
              <a:off x="2330" y="3429"/>
              <a:ext cx="840" cy="227"/>
            </a:xfrm>
            <a:prstGeom prst="rect">
              <a:avLst/>
            </a:prstGeom>
            <a:solidFill>
              <a:srgbClr val="30343D"/>
            </a:solidFill>
            <a:ln w="0">
              <a:solidFill>
                <a:srgbClr val="30343D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1" name="Rectangle 88"/>
            <p:cNvSpPr>
              <a:spLocks noChangeArrowheads="1"/>
            </p:cNvSpPr>
            <p:nvPr/>
          </p:nvSpPr>
          <p:spPr bwMode="auto">
            <a:xfrm>
              <a:off x="2375" y="3462"/>
              <a:ext cx="749" cy="161"/>
            </a:xfrm>
            <a:prstGeom prst="rect">
              <a:avLst/>
            </a:prstGeom>
            <a:solidFill>
              <a:srgbClr val="5A5E66"/>
            </a:solidFill>
            <a:ln w="0">
              <a:solidFill>
                <a:srgbClr val="5A5E66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2" name="Freeform 89"/>
            <p:cNvSpPr>
              <a:spLocks/>
            </p:cNvSpPr>
            <p:nvPr/>
          </p:nvSpPr>
          <p:spPr bwMode="auto">
            <a:xfrm>
              <a:off x="2702" y="3495"/>
              <a:ext cx="96" cy="95"/>
            </a:xfrm>
            <a:custGeom>
              <a:avLst/>
              <a:gdLst>
                <a:gd name="T0" fmla="*/ 143 w 287"/>
                <a:gd name="T1" fmla="*/ 0 h 285"/>
                <a:gd name="T2" fmla="*/ 173 w 287"/>
                <a:gd name="T3" fmla="*/ 2 h 285"/>
                <a:gd name="T4" fmla="*/ 199 w 287"/>
                <a:gd name="T5" fmla="*/ 10 h 285"/>
                <a:gd name="T6" fmla="*/ 223 w 287"/>
                <a:gd name="T7" fmla="*/ 24 h 285"/>
                <a:gd name="T8" fmla="*/ 244 w 287"/>
                <a:gd name="T9" fmla="*/ 41 h 285"/>
                <a:gd name="T10" fmla="*/ 262 w 287"/>
                <a:gd name="T11" fmla="*/ 62 h 285"/>
                <a:gd name="T12" fmla="*/ 275 w 287"/>
                <a:gd name="T13" fmla="*/ 86 h 285"/>
                <a:gd name="T14" fmla="*/ 283 w 287"/>
                <a:gd name="T15" fmla="*/ 114 h 285"/>
                <a:gd name="T16" fmla="*/ 287 w 287"/>
                <a:gd name="T17" fmla="*/ 142 h 285"/>
                <a:gd name="T18" fmla="*/ 283 w 287"/>
                <a:gd name="T19" fmla="*/ 171 h 285"/>
                <a:gd name="T20" fmla="*/ 275 w 287"/>
                <a:gd name="T21" fmla="*/ 197 h 285"/>
                <a:gd name="T22" fmla="*/ 262 w 287"/>
                <a:gd name="T23" fmla="*/ 222 h 285"/>
                <a:gd name="T24" fmla="*/ 244 w 287"/>
                <a:gd name="T25" fmla="*/ 243 h 285"/>
                <a:gd name="T26" fmla="*/ 223 w 287"/>
                <a:gd name="T27" fmla="*/ 260 h 285"/>
                <a:gd name="T28" fmla="*/ 199 w 287"/>
                <a:gd name="T29" fmla="*/ 274 h 285"/>
                <a:gd name="T30" fmla="*/ 173 w 287"/>
                <a:gd name="T31" fmla="*/ 281 h 285"/>
                <a:gd name="T32" fmla="*/ 143 w 287"/>
                <a:gd name="T33" fmla="*/ 285 h 285"/>
                <a:gd name="T34" fmla="*/ 114 w 287"/>
                <a:gd name="T35" fmla="*/ 281 h 285"/>
                <a:gd name="T36" fmla="*/ 88 w 287"/>
                <a:gd name="T37" fmla="*/ 274 h 285"/>
                <a:gd name="T38" fmla="*/ 64 w 287"/>
                <a:gd name="T39" fmla="*/ 260 h 285"/>
                <a:gd name="T40" fmla="*/ 42 w 287"/>
                <a:gd name="T41" fmla="*/ 243 h 285"/>
                <a:gd name="T42" fmla="*/ 25 w 287"/>
                <a:gd name="T43" fmla="*/ 222 h 285"/>
                <a:gd name="T44" fmla="*/ 12 w 287"/>
                <a:gd name="T45" fmla="*/ 197 h 285"/>
                <a:gd name="T46" fmla="*/ 3 w 287"/>
                <a:gd name="T47" fmla="*/ 171 h 285"/>
                <a:gd name="T48" fmla="*/ 0 w 287"/>
                <a:gd name="T49" fmla="*/ 142 h 285"/>
                <a:gd name="T50" fmla="*/ 3 w 287"/>
                <a:gd name="T51" fmla="*/ 114 h 285"/>
                <a:gd name="T52" fmla="*/ 12 w 287"/>
                <a:gd name="T53" fmla="*/ 86 h 285"/>
                <a:gd name="T54" fmla="*/ 25 w 287"/>
                <a:gd name="T55" fmla="*/ 62 h 285"/>
                <a:gd name="T56" fmla="*/ 42 w 287"/>
                <a:gd name="T57" fmla="*/ 41 h 285"/>
                <a:gd name="T58" fmla="*/ 64 w 287"/>
                <a:gd name="T59" fmla="*/ 24 h 285"/>
                <a:gd name="T60" fmla="*/ 88 w 287"/>
                <a:gd name="T61" fmla="*/ 10 h 285"/>
                <a:gd name="T62" fmla="*/ 114 w 287"/>
                <a:gd name="T63" fmla="*/ 2 h 285"/>
                <a:gd name="T64" fmla="*/ 143 w 287"/>
                <a:gd name="T65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87" h="285">
                  <a:moveTo>
                    <a:pt x="143" y="0"/>
                  </a:moveTo>
                  <a:lnTo>
                    <a:pt x="173" y="2"/>
                  </a:lnTo>
                  <a:lnTo>
                    <a:pt x="199" y="10"/>
                  </a:lnTo>
                  <a:lnTo>
                    <a:pt x="223" y="24"/>
                  </a:lnTo>
                  <a:lnTo>
                    <a:pt x="244" y="41"/>
                  </a:lnTo>
                  <a:lnTo>
                    <a:pt x="262" y="62"/>
                  </a:lnTo>
                  <a:lnTo>
                    <a:pt x="275" y="86"/>
                  </a:lnTo>
                  <a:lnTo>
                    <a:pt x="283" y="114"/>
                  </a:lnTo>
                  <a:lnTo>
                    <a:pt x="287" y="142"/>
                  </a:lnTo>
                  <a:lnTo>
                    <a:pt x="283" y="171"/>
                  </a:lnTo>
                  <a:lnTo>
                    <a:pt x="275" y="197"/>
                  </a:lnTo>
                  <a:lnTo>
                    <a:pt x="262" y="222"/>
                  </a:lnTo>
                  <a:lnTo>
                    <a:pt x="244" y="243"/>
                  </a:lnTo>
                  <a:lnTo>
                    <a:pt x="223" y="260"/>
                  </a:lnTo>
                  <a:lnTo>
                    <a:pt x="199" y="274"/>
                  </a:lnTo>
                  <a:lnTo>
                    <a:pt x="173" y="281"/>
                  </a:lnTo>
                  <a:lnTo>
                    <a:pt x="143" y="285"/>
                  </a:lnTo>
                  <a:lnTo>
                    <a:pt x="114" y="281"/>
                  </a:lnTo>
                  <a:lnTo>
                    <a:pt x="88" y="274"/>
                  </a:lnTo>
                  <a:lnTo>
                    <a:pt x="64" y="260"/>
                  </a:lnTo>
                  <a:lnTo>
                    <a:pt x="42" y="243"/>
                  </a:lnTo>
                  <a:lnTo>
                    <a:pt x="25" y="222"/>
                  </a:lnTo>
                  <a:lnTo>
                    <a:pt x="12" y="197"/>
                  </a:lnTo>
                  <a:lnTo>
                    <a:pt x="3" y="171"/>
                  </a:lnTo>
                  <a:lnTo>
                    <a:pt x="0" y="142"/>
                  </a:lnTo>
                  <a:lnTo>
                    <a:pt x="3" y="114"/>
                  </a:lnTo>
                  <a:lnTo>
                    <a:pt x="12" y="86"/>
                  </a:lnTo>
                  <a:lnTo>
                    <a:pt x="25" y="62"/>
                  </a:lnTo>
                  <a:lnTo>
                    <a:pt x="42" y="41"/>
                  </a:lnTo>
                  <a:lnTo>
                    <a:pt x="64" y="24"/>
                  </a:lnTo>
                  <a:lnTo>
                    <a:pt x="88" y="10"/>
                  </a:lnTo>
                  <a:lnTo>
                    <a:pt x="114" y="2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8B8C8E"/>
            </a:solidFill>
            <a:ln w="0">
              <a:solidFill>
                <a:srgbClr val="8B8C8E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3" name="Rectangle 90"/>
            <p:cNvSpPr>
              <a:spLocks noChangeArrowheads="1"/>
            </p:cNvSpPr>
            <p:nvPr/>
          </p:nvSpPr>
          <p:spPr bwMode="auto">
            <a:xfrm>
              <a:off x="2743" y="3516"/>
              <a:ext cx="14" cy="53"/>
            </a:xfrm>
            <a:prstGeom prst="rect">
              <a:avLst/>
            </a:prstGeom>
            <a:solidFill>
              <a:srgbClr val="30343D"/>
            </a:solidFill>
            <a:ln w="0">
              <a:solidFill>
                <a:srgbClr val="30343D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4" name="Rectangle 91"/>
            <p:cNvSpPr>
              <a:spLocks noChangeArrowheads="1"/>
            </p:cNvSpPr>
            <p:nvPr/>
          </p:nvSpPr>
          <p:spPr bwMode="auto">
            <a:xfrm>
              <a:off x="2535" y="2891"/>
              <a:ext cx="98" cy="78"/>
            </a:xfrm>
            <a:prstGeom prst="rect">
              <a:avLst/>
            </a:prstGeom>
            <a:solidFill>
              <a:srgbClr val="F2C8AD"/>
            </a:solidFill>
            <a:ln w="0">
              <a:solidFill>
                <a:srgbClr val="F2C8AD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5" name="Freeform 92"/>
            <p:cNvSpPr>
              <a:spLocks/>
            </p:cNvSpPr>
            <p:nvPr/>
          </p:nvSpPr>
          <p:spPr bwMode="auto">
            <a:xfrm>
              <a:off x="2463" y="2784"/>
              <a:ext cx="243" cy="107"/>
            </a:xfrm>
            <a:custGeom>
              <a:avLst/>
              <a:gdLst>
                <a:gd name="T0" fmla="*/ 167 w 729"/>
                <a:gd name="T1" fmla="*/ 0 h 322"/>
                <a:gd name="T2" fmla="*/ 562 w 729"/>
                <a:gd name="T3" fmla="*/ 0 h 322"/>
                <a:gd name="T4" fmla="*/ 596 w 729"/>
                <a:gd name="T5" fmla="*/ 3 h 322"/>
                <a:gd name="T6" fmla="*/ 627 w 729"/>
                <a:gd name="T7" fmla="*/ 13 h 322"/>
                <a:gd name="T8" fmla="*/ 656 w 729"/>
                <a:gd name="T9" fmla="*/ 27 h 322"/>
                <a:gd name="T10" fmla="*/ 681 w 729"/>
                <a:gd name="T11" fmla="*/ 47 h 322"/>
                <a:gd name="T12" fmla="*/ 701 w 729"/>
                <a:gd name="T13" fmla="*/ 71 h 322"/>
                <a:gd name="T14" fmla="*/ 716 w 729"/>
                <a:gd name="T15" fmla="*/ 99 h 322"/>
                <a:gd name="T16" fmla="*/ 726 w 729"/>
                <a:gd name="T17" fmla="*/ 128 h 322"/>
                <a:gd name="T18" fmla="*/ 729 w 729"/>
                <a:gd name="T19" fmla="*/ 161 h 322"/>
                <a:gd name="T20" fmla="*/ 726 w 729"/>
                <a:gd name="T21" fmla="*/ 193 h 322"/>
                <a:gd name="T22" fmla="*/ 716 w 729"/>
                <a:gd name="T23" fmla="*/ 224 h 322"/>
                <a:gd name="T24" fmla="*/ 701 w 729"/>
                <a:gd name="T25" fmla="*/ 251 h 322"/>
                <a:gd name="T26" fmla="*/ 681 w 729"/>
                <a:gd name="T27" fmla="*/ 275 h 322"/>
                <a:gd name="T28" fmla="*/ 656 w 729"/>
                <a:gd name="T29" fmla="*/ 295 h 322"/>
                <a:gd name="T30" fmla="*/ 627 w 729"/>
                <a:gd name="T31" fmla="*/ 309 h 322"/>
                <a:gd name="T32" fmla="*/ 596 w 729"/>
                <a:gd name="T33" fmla="*/ 319 h 322"/>
                <a:gd name="T34" fmla="*/ 562 w 729"/>
                <a:gd name="T35" fmla="*/ 322 h 322"/>
                <a:gd name="T36" fmla="*/ 167 w 729"/>
                <a:gd name="T37" fmla="*/ 322 h 322"/>
                <a:gd name="T38" fmla="*/ 134 w 729"/>
                <a:gd name="T39" fmla="*/ 319 h 322"/>
                <a:gd name="T40" fmla="*/ 102 w 729"/>
                <a:gd name="T41" fmla="*/ 309 h 322"/>
                <a:gd name="T42" fmla="*/ 73 w 729"/>
                <a:gd name="T43" fmla="*/ 295 h 322"/>
                <a:gd name="T44" fmla="*/ 49 w 729"/>
                <a:gd name="T45" fmla="*/ 275 h 322"/>
                <a:gd name="T46" fmla="*/ 28 w 729"/>
                <a:gd name="T47" fmla="*/ 251 h 322"/>
                <a:gd name="T48" fmla="*/ 13 w 729"/>
                <a:gd name="T49" fmla="*/ 224 h 322"/>
                <a:gd name="T50" fmla="*/ 3 w 729"/>
                <a:gd name="T51" fmla="*/ 193 h 322"/>
                <a:gd name="T52" fmla="*/ 0 w 729"/>
                <a:gd name="T53" fmla="*/ 161 h 322"/>
                <a:gd name="T54" fmla="*/ 3 w 729"/>
                <a:gd name="T55" fmla="*/ 128 h 322"/>
                <a:gd name="T56" fmla="*/ 13 w 729"/>
                <a:gd name="T57" fmla="*/ 99 h 322"/>
                <a:gd name="T58" fmla="*/ 28 w 729"/>
                <a:gd name="T59" fmla="*/ 71 h 322"/>
                <a:gd name="T60" fmla="*/ 49 w 729"/>
                <a:gd name="T61" fmla="*/ 47 h 322"/>
                <a:gd name="T62" fmla="*/ 73 w 729"/>
                <a:gd name="T63" fmla="*/ 27 h 322"/>
                <a:gd name="T64" fmla="*/ 102 w 729"/>
                <a:gd name="T65" fmla="*/ 13 h 322"/>
                <a:gd name="T66" fmla="*/ 134 w 729"/>
                <a:gd name="T67" fmla="*/ 3 h 322"/>
                <a:gd name="T68" fmla="*/ 167 w 729"/>
                <a:gd name="T69" fmla="*/ 0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29" h="322">
                  <a:moveTo>
                    <a:pt x="167" y="0"/>
                  </a:moveTo>
                  <a:lnTo>
                    <a:pt x="562" y="0"/>
                  </a:lnTo>
                  <a:lnTo>
                    <a:pt x="596" y="3"/>
                  </a:lnTo>
                  <a:lnTo>
                    <a:pt x="627" y="13"/>
                  </a:lnTo>
                  <a:lnTo>
                    <a:pt x="656" y="27"/>
                  </a:lnTo>
                  <a:lnTo>
                    <a:pt x="681" y="47"/>
                  </a:lnTo>
                  <a:lnTo>
                    <a:pt x="701" y="71"/>
                  </a:lnTo>
                  <a:lnTo>
                    <a:pt x="716" y="99"/>
                  </a:lnTo>
                  <a:lnTo>
                    <a:pt x="726" y="128"/>
                  </a:lnTo>
                  <a:lnTo>
                    <a:pt x="729" y="161"/>
                  </a:lnTo>
                  <a:lnTo>
                    <a:pt x="726" y="193"/>
                  </a:lnTo>
                  <a:lnTo>
                    <a:pt x="716" y="224"/>
                  </a:lnTo>
                  <a:lnTo>
                    <a:pt x="701" y="251"/>
                  </a:lnTo>
                  <a:lnTo>
                    <a:pt x="681" y="275"/>
                  </a:lnTo>
                  <a:lnTo>
                    <a:pt x="656" y="295"/>
                  </a:lnTo>
                  <a:lnTo>
                    <a:pt x="627" y="309"/>
                  </a:lnTo>
                  <a:lnTo>
                    <a:pt x="596" y="319"/>
                  </a:lnTo>
                  <a:lnTo>
                    <a:pt x="562" y="322"/>
                  </a:lnTo>
                  <a:lnTo>
                    <a:pt x="167" y="322"/>
                  </a:lnTo>
                  <a:lnTo>
                    <a:pt x="134" y="319"/>
                  </a:lnTo>
                  <a:lnTo>
                    <a:pt x="102" y="309"/>
                  </a:lnTo>
                  <a:lnTo>
                    <a:pt x="73" y="295"/>
                  </a:lnTo>
                  <a:lnTo>
                    <a:pt x="49" y="275"/>
                  </a:lnTo>
                  <a:lnTo>
                    <a:pt x="28" y="251"/>
                  </a:lnTo>
                  <a:lnTo>
                    <a:pt x="13" y="224"/>
                  </a:lnTo>
                  <a:lnTo>
                    <a:pt x="3" y="193"/>
                  </a:lnTo>
                  <a:lnTo>
                    <a:pt x="0" y="161"/>
                  </a:lnTo>
                  <a:lnTo>
                    <a:pt x="3" y="128"/>
                  </a:lnTo>
                  <a:lnTo>
                    <a:pt x="13" y="99"/>
                  </a:lnTo>
                  <a:lnTo>
                    <a:pt x="28" y="71"/>
                  </a:lnTo>
                  <a:lnTo>
                    <a:pt x="49" y="47"/>
                  </a:lnTo>
                  <a:lnTo>
                    <a:pt x="73" y="27"/>
                  </a:lnTo>
                  <a:lnTo>
                    <a:pt x="102" y="13"/>
                  </a:lnTo>
                  <a:lnTo>
                    <a:pt x="134" y="3"/>
                  </a:lnTo>
                  <a:lnTo>
                    <a:pt x="167" y="0"/>
                  </a:lnTo>
                  <a:close/>
                </a:path>
              </a:pathLst>
            </a:custGeom>
            <a:solidFill>
              <a:srgbClr val="30343D"/>
            </a:solidFill>
            <a:ln w="0">
              <a:solidFill>
                <a:srgbClr val="30343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6" name="Freeform 93"/>
            <p:cNvSpPr>
              <a:spLocks/>
            </p:cNvSpPr>
            <p:nvPr/>
          </p:nvSpPr>
          <p:spPr bwMode="auto">
            <a:xfrm>
              <a:off x="2503" y="2802"/>
              <a:ext cx="163" cy="72"/>
            </a:xfrm>
            <a:custGeom>
              <a:avLst/>
              <a:gdLst>
                <a:gd name="T0" fmla="*/ 113 w 489"/>
                <a:gd name="T1" fmla="*/ 0 h 216"/>
                <a:gd name="T2" fmla="*/ 377 w 489"/>
                <a:gd name="T3" fmla="*/ 0 h 216"/>
                <a:gd name="T4" fmla="*/ 404 w 489"/>
                <a:gd name="T5" fmla="*/ 3 h 216"/>
                <a:gd name="T6" fmla="*/ 427 w 489"/>
                <a:gd name="T7" fmla="*/ 11 h 216"/>
                <a:gd name="T8" fmla="*/ 448 w 489"/>
                <a:gd name="T9" fmla="*/ 24 h 216"/>
                <a:gd name="T10" fmla="*/ 465 w 489"/>
                <a:gd name="T11" fmla="*/ 40 h 216"/>
                <a:gd name="T12" fmla="*/ 478 w 489"/>
                <a:gd name="T13" fmla="*/ 61 h 216"/>
                <a:gd name="T14" fmla="*/ 487 w 489"/>
                <a:gd name="T15" fmla="*/ 83 h 216"/>
                <a:gd name="T16" fmla="*/ 489 w 489"/>
                <a:gd name="T17" fmla="*/ 108 h 216"/>
                <a:gd name="T18" fmla="*/ 487 w 489"/>
                <a:gd name="T19" fmla="*/ 133 h 216"/>
                <a:gd name="T20" fmla="*/ 478 w 489"/>
                <a:gd name="T21" fmla="*/ 155 h 216"/>
                <a:gd name="T22" fmla="*/ 465 w 489"/>
                <a:gd name="T23" fmla="*/ 176 h 216"/>
                <a:gd name="T24" fmla="*/ 448 w 489"/>
                <a:gd name="T25" fmla="*/ 193 h 216"/>
                <a:gd name="T26" fmla="*/ 427 w 489"/>
                <a:gd name="T27" fmla="*/ 205 h 216"/>
                <a:gd name="T28" fmla="*/ 404 w 489"/>
                <a:gd name="T29" fmla="*/ 213 h 216"/>
                <a:gd name="T30" fmla="*/ 377 w 489"/>
                <a:gd name="T31" fmla="*/ 216 h 216"/>
                <a:gd name="T32" fmla="*/ 113 w 489"/>
                <a:gd name="T33" fmla="*/ 216 h 216"/>
                <a:gd name="T34" fmla="*/ 86 w 489"/>
                <a:gd name="T35" fmla="*/ 213 h 216"/>
                <a:gd name="T36" fmla="*/ 63 w 489"/>
                <a:gd name="T37" fmla="*/ 205 h 216"/>
                <a:gd name="T38" fmla="*/ 42 w 489"/>
                <a:gd name="T39" fmla="*/ 193 h 216"/>
                <a:gd name="T40" fmla="*/ 25 w 489"/>
                <a:gd name="T41" fmla="*/ 176 h 216"/>
                <a:gd name="T42" fmla="*/ 12 w 489"/>
                <a:gd name="T43" fmla="*/ 155 h 216"/>
                <a:gd name="T44" fmla="*/ 3 w 489"/>
                <a:gd name="T45" fmla="*/ 133 h 216"/>
                <a:gd name="T46" fmla="*/ 0 w 489"/>
                <a:gd name="T47" fmla="*/ 108 h 216"/>
                <a:gd name="T48" fmla="*/ 3 w 489"/>
                <a:gd name="T49" fmla="*/ 83 h 216"/>
                <a:gd name="T50" fmla="*/ 12 w 489"/>
                <a:gd name="T51" fmla="*/ 61 h 216"/>
                <a:gd name="T52" fmla="*/ 25 w 489"/>
                <a:gd name="T53" fmla="*/ 40 h 216"/>
                <a:gd name="T54" fmla="*/ 42 w 489"/>
                <a:gd name="T55" fmla="*/ 24 h 216"/>
                <a:gd name="T56" fmla="*/ 63 w 489"/>
                <a:gd name="T57" fmla="*/ 11 h 216"/>
                <a:gd name="T58" fmla="*/ 86 w 489"/>
                <a:gd name="T59" fmla="*/ 3 h 216"/>
                <a:gd name="T60" fmla="*/ 113 w 489"/>
                <a:gd name="T61" fmla="*/ 0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89" h="216">
                  <a:moveTo>
                    <a:pt x="113" y="0"/>
                  </a:moveTo>
                  <a:lnTo>
                    <a:pt x="377" y="0"/>
                  </a:lnTo>
                  <a:lnTo>
                    <a:pt x="404" y="3"/>
                  </a:lnTo>
                  <a:lnTo>
                    <a:pt x="427" y="11"/>
                  </a:lnTo>
                  <a:lnTo>
                    <a:pt x="448" y="24"/>
                  </a:lnTo>
                  <a:lnTo>
                    <a:pt x="465" y="40"/>
                  </a:lnTo>
                  <a:lnTo>
                    <a:pt x="478" y="61"/>
                  </a:lnTo>
                  <a:lnTo>
                    <a:pt x="487" y="83"/>
                  </a:lnTo>
                  <a:lnTo>
                    <a:pt x="489" y="108"/>
                  </a:lnTo>
                  <a:lnTo>
                    <a:pt x="487" y="133"/>
                  </a:lnTo>
                  <a:lnTo>
                    <a:pt x="478" y="155"/>
                  </a:lnTo>
                  <a:lnTo>
                    <a:pt x="465" y="176"/>
                  </a:lnTo>
                  <a:lnTo>
                    <a:pt x="448" y="193"/>
                  </a:lnTo>
                  <a:lnTo>
                    <a:pt x="427" y="205"/>
                  </a:lnTo>
                  <a:lnTo>
                    <a:pt x="404" y="213"/>
                  </a:lnTo>
                  <a:lnTo>
                    <a:pt x="377" y="216"/>
                  </a:lnTo>
                  <a:lnTo>
                    <a:pt x="113" y="216"/>
                  </a:lnTo>
                  <a:lnTo>
                    <a:pt x="86" y="213"/>
                  </a:lnTo>
                  <a:lnTo>
                    <a:pt x="63" y="205"/>
                  </a:lnTo>
                  <a:lnTo>
                    <a:pt x="42" y="193"/>
                  </a:lnTo>
                  <a:lnTo>
                    <a:pt x="25" y="176"/>
                  </a:lnTo>
                  <a:lnTo>
                    <a:pt x="12" y="155"/>
                  </a:lnTo>
                  <a:lnTo>
                    <a:pt x="3" y="133"/>
                  </a:lnTo>
                  <a:lnTo>
                    <a:pt x="0" y="108"/>
                  </a:lnTo>
                  <a:lnTo>
                    <a:pt x="3" y="83"/>
                  </a:lnTo>
                  <a:lnTo>
                    <a:pt x="12" y="61"/>
                  </a:lnTo>
                  <a:lnTo>
                    <a:pt x="25" y="40"/>
                  </a:lnTo>
                  <a:lnTo>
                    <a:pt x="42" y="24"/>
                  </a:lnTo>
                  <a:lnTo>
                    <a:pt x="63" y="11"/>
                  </a:lnTo>
                  <a:lnTo>
                    <a:pt x="86" y="3"/>
                  </a:lnTo>
                  <a:lnTo>
                    <a:pt x="113" y="0"/>
                  </a:lnTo>
                  <a:close/>
                </a:path>
              </a:pathLst>
            </a:custGeom>
            <a:solidFill>
              <a:srgbClr val="7EA87A"/>
            </a:solidFill>
            <a:ln w="0">
              <a:solidFill>
                <a:srgbClr val="7EA87A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7" name="Rectangle 94"/>
            <p:cNvSpPr>
              <a:spLocks noChangeArrowheads="1"/>
            </p:cNvSpPr>
            <p:nvPr/>
          </p:nvSpPr>
          <p:spPr bwMode="auto">
            <a:xfrm>
              <a:off x="2750" y="2994"/>
              <a:ext cx="216" cy="19"/>
            </a:xfrm>
            <a:prstGeom prst="rect">
              <a:avLst/>
            </a:prstGeom>
            <a:solidFill>
              <a:srgbClr val="30343D"/>
            </a:solidFill>
            <a:ln w="0">
              <a:solidFill>
                <a:srgbClr val="30343D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8" name="Freeform 95"/>
            <p:cNvSpPr>
              <a:spLocks/>
            </p:cNvSpPr>
            <p:nvPr/>
          </p:nvSpPr>
          <p:spPr bwMode="auto">
            <a:xfrm>
              <a:off x="2750" y="2802"/>
              <a:ext cx="216" cy="195"/>
            </a:xfrm>
            <a:custGeom>
              <a:avLst/>
              <a:gdLst>
                <a:gd name="T0" fmla="*/ 0 w 648"/>
                <a:gd name="T1" fmla="*/ 0 h 586"/>
                <a:gd name="T2" fmla="*/ 41 w 648"/>
                <a:gd name="T3" fmla="*/ 16 h 586"/>
                <a:gd name="T4" fmla="*/ 81 w 648"/>
                <a:gd name="T5" fmla="*/ 0 h 586"/>
                <a:gd name="T6" fmla="*/ 122 w 648"/>
                <a:gd name="T7" fmla="*/ 16 h 586"/>
                <a:gd name="T8" fmla="*/ 162 w 648"/>
                <a:gd name="T9" fmla="*/ 0 h 586"/>
                <a:gd name="T10" fmla="*/ 203 w 648"/>
                <a:gd name="T11" fmla="*/ 16 h 586"/>
                <a:gd name="T12" fmla="*/ 244 w 648"/>
                <a:gd name="T13" fmla="*/ 0 h 586"/>
                <a:gd name="T14" fmla="*/ 283 w 648"/>
                <a:gd name="T15" fmla="*/ 16 h 586"/>
                <a:gd name="T16" fmla="*/ 324 w 648"/>
                <a:gd name="T17" fmla="*/ 0 h 586"/>
                <a:gd name="T18" fmla="*/ 365 w 648"/>
                <a:gd name="T19" fmla="*/ 16 h 586"/>
                <a:gd name="T20" fmla="*/ 405 w 648"/>
                <a:gd name="T21" fmla="*/ 0 h 586"/>
                <a:gd name="T22" fmla="*/ 446 w 648"/>
                <a:gd name="T23" fmla="*/ 16 h 586"/>
                <a:gd name="T24" fmla="*/ 486 w 648"/>
                <a:gd name="T25" fmla="*/ 0 h 586"/>
                <a:gd name="T26" fmla="*/ 527 w 648"/>
                <a:gd name="T27" fmla="*/ 16 h 586"/>
                <a:gd name="T28" fmla="*/ 567 w 648"/>
                <a:gd name="T29" fmla="*/ 0 h 586"/>
                <a:gd name="T30" fmla="*/ 607 w 648"/>
                <a:gd name="T31" fmla="*/ 16 h 586"/>
                <a:gd name="T32" fmla="*/ 648 w 648"/>
                <a:gd name="T33" fmla="*/ 0 h 586"/>
                <a:gd name="T34" fmla="*/ 648 w 648"/>
                <a:gd name="T35" fmla="*/ 586 h 586"/>
                <a:gd name="T36" fmla="*/ 0 w 648"/>
                <a:gd name="T37" fmla="*/ 586 h 586"/>
                <a:gd name="T38" fmla="*/ 0 w 648"/>
                <a:gd name="T39" fmla="*/ 0 h 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48" h="586">
                  <a:moveTo>
                    <a:pt x="0" y="0"/>
                  </a:moveTo>
                  <a:lnTo>
                    <a:pt x="41" y="16"/>
                  </a:lnTo>
                  <a:lnTo>
                    <a:pt x="81" y="0"/>
                  </a:lnTo>
                  <a:lnTo>
                    <a:pt x="122" y="16"/>
                  </a:lnTo>
                  <a:lnTo>
                    <a:pt x="162" y="0"/>
                  </a:lnTo>
                  <a:lnTo>
                    <a:pt x="203" y="16"/>
                  </a:lnTo>
                  <a:lnTo>
                    <a:pt x="244" y="0"/>
                  </a:lnTo>
                  <a:lnTo>
                    <a:pt x="283" y="16"/>
                  </a:lnTo>
                  <a:lnTo>
                    <a:pt x="324" y="0"/>
                  </a:lnTo>
                  <a:lnTo>
                    <a:pt x="365" y="16"/>
                  </a:lnTo>
                  <a:lnTo>
                    <a:pt x="405" y="0"/>
                  </a:lnTo>
                  <a:lnTo>
                    <a:pt x="446" y="16"/>
                  </a:lnTo>
                  <a:lnTo>
                    <a:pt x="486" y="0"/>
                  </a:lnTo>
                  <a:lnTo>
                    <a:pt x="527" y="16"/>
                  </a:lnTo>
                  <a:lnTo>
                    <a:pt x="567" y="0"/>
                  </a:lnTo>
                  <a:lnTo>
                    <a:pt x="607" y="16"/>
                  </a:lnTo>
                  <a:lnTo>
                    <a:pt x="648" y="0"/>
                  </a:lnTo>
                  <a:lnTo>
                    <a:pt x="648" y="586"/>
                  </a:lnTo>
                  <a:lnTo>
                    <a:pt x="0" y="5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F9F7"/>
            </a:solidFill>
            <a:ln w="0">
              <a:solidFill>
                <a:srgbClr val="F2F9F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9" name="Freeform 96"/>
            <p:cNvSpPr>
              <a:spLocks/>
            </p:cNvSpPr>
            <p:nvPr/>
          </p:nvSpPr>
          <p:spPr bwMode="auto">
            <a:xfrm>
              <a:off x="2470" y="3047"/>
              <a:ext cx="559" cy="122"/>
            </a:xfrm>
            <a:custGeom>
              <a:avLst/>
              <a:gdLst>
                <a:gd name="T0" fmla="*/ 176 w 1678"/>
                <a:gd name="T1" fmla="*/ 0 h 366"/>
                <a:gd name="T2" fmla="*/ 1501 w 1678"/>
                <a:gd name="T3" fmla="*/ 0 h 366"/>
                <a:gd name="T4" fmla="*/ 1533 w 1678"/>
                <a:gd name="T5" fmla="*/ 4 h 366"/>
                <a:gd name="T6" fmla="*/ 1563 w 1678"/>
                <a:gd name="T7" fmla="*/ 11 h 366"/>
                <a:gd name="T8" fmla="*/ 1590 w 1678"/>
                <a:gd name="T9" fmla="*/ 24 h 366"/>
                <a:gd name="T10" fmla="*/ 1615 w 1678"/>
                <a:gd name="T11" fmla="*/ 42 h 366"/>
                <a:gd name="T12" fmla="*/ 1636 w 1678"/>
                <a:gd name="T13" fmla="*/ 63 h 366"/>
                <a:gd name="T14" fmla="*/ 1654 w 1678"/>
                <a:gd name="T15" fmla="*/ 87 h 366"/>
                <a:gd name="T16" fmla="*/ 1667 w 1678"/>
                <a:gd name="T17" fmla="*/ 114 h 366"/>
                <a:gd name="T18" fmla="*/ 1675 w 1678"/>
                <a:gd name="T19" fmla="*/ 144 h 366"/>
                <a:gd name="T20" fmla="*/ 1678 w 1678"/>
                <a:gd name="T21" fmla="*/ 176 h 366"/>
                <a:gd name="T22" fmla="*/ 1678 w 1678"/>
                <a:gd name="T23" fmla="*/ 191 h 366"/>
                <a:gd name="T24" fmla="*/ 1675 w 1678"/>
                <a:gd name="T25" fmla="*/ 222 h 366"/>
                <a:gd name="T26" fmla="*/ 1667 w 1678"/>
                <a:gd name="T27" fmla="*/ 251 h 366"/>
                <a:gd name="T28" fmla="*/ 1654 w 1678"/>
                <a:gd name="T29" fmla="*/ 279 h 366"/>
                <a:gd name="T30" fmla="*/ 1636 w 1678"/>
                <a:gd name="T31" fmla="*/ 304 h 366"/>
                <a:gd name="T32" fmla="*/ 1615 w 1678"/>
                <a:gd name="T33" fmla="*/ 325 h 366"/>
                <a:gd name="T34" fmla="*/ 1590 w 1678"/>
                <a:gd name="T35" fmla="*/ 342 h 366"/>
                <a:gd name="T36" fmla="*/ 1563 w 1678"/>
                <a:gd name="T37" fmla="*/ 355 h 366"/>
                <a:gd name="T38" fmla="*/ 1533 w 1678"/>
                <a:gd name="T39" fmla="*/ 363 h 366"/>
                <a:gd name="T40" fmla="*/ 1501 w 1678"/>
                <a:gd name="T41" fmla="*/ 366 h 366"/>
                <a:gd name="T42" fmla="*/ 176 w 1678"/>
                <a:gd name="T43" fmla="*/ 366 h 366"/>
                <a:gd name="T44" fmla="*/ 144 w 1678"/>
                <a:gd name="T45" fmla="*/ 363 h 366"/>
                <a:gd name="T46" fmla="*/ 114 w 1678"/>
                <a:gd name="T47" fmla="*/ 355 h 366"/>
                <a:gd name="T48" fmla="*/ 87 w 1678"/>
                <a:gd name="T49" fmla="*/ 342 h 366"/>
                <a:gd name="T50" fmla="*/ 62 w 1678"/>
                <a:gd name="T51" fmla="*/ 325 h 366"/>
                <a:gd name="T52" fmla="*/ 40 w 1678"/>
                <a:gd name="T53" fmla="*/ 304 h 366"/>
                <a:gd name="T54" fmla="*/ 23 w 1678"/>
                <a:gd name="T55" fmla="*/ 279 h 366"/>
                <a:gd name="T56" fmla="*/ 11 w 1678"/>
                <a:gd name="T57" fmla="*/ 251 h 366"/>
                <a:gd name="T58" fmla="*/ 2 w 1678"/>
                <a:gd name="T59" fmla="*/ 222 h 366"/>
                <a:gd name="T60" fmla="*/ 0 w 1678"/>
                <a:gd name="T61" fmla="*/ 191 h 366"/>
                <a:gd name="T62" fmla="*/ 0 w 1678"/>
                <a:gd name="T63" fmla="*/ 176 h 366"/>
                <a:gd name="T64" fmla="*/ 2 w 1678"/>
                <a:gd name="T65" fmla="*/ 144 h 366"/>
                <a:gd name="T66" fmla="*/ 11 w 1678"/>
                <a:gd name="T67" fmla="*/ 114 h 366"/>
                <a:gd name="T68" fmla="*/ 23 w 1678"/>
                <a:gd name="T69" fmla="*/ 87 h 366"/>
                <a:gd name="T70" fmla="*/ 40 w 1678"/>
                <a:gd name="T71" fmla="*/ 63 h 366"/>
                <a:gd name="T72" fmla="*/ 62 w 1678"/>
                <a:gd name="T73" fmla="*/ 42 h 366"/>
                <a:gd name="T74" fmla="*/ 87 w 1678"/>
                <a:gd name="T75" fmla="*/ 24 h 366"/>
                <a:gd name="T76" fmla="*/ 114 w 1678"/>
                <a:gd name="T77" fmla="*/ 11 h 366"/>
                <a:gd name="T78" fmla="*/ 144 w 1678"/>
                <a:gd name="T79" fmla="*/ 4 h 366"/>
                <a:gd name="T80" fmla="*/ 176 w 1678"/>
                <a:gd name="T81" fmla="*/ 0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678" h="366">
                  <a:moveTo>
                    <a:pt x="176" y="0"/>
                  </a:moveTo>
                  <a:lnTo>
                    <a:pt x="1501" y="0"/>
                  </a:lnTo>
                  <a:lnTo>
                    <a:pt x="1533" y="4"/>
                  </a:lnTo>
                  <a:lnTo>
                    <a:pt x="1563" y="11"/>
                  </a:lnTo>
                  <a:lnTo>
                    <a:pt x="1590" y="24"/>
                  </a:lnTo>
                  <a:lnTo>
                    <a:pt x="1615" y="42"/>
                  </a:lnTo>
                  <a:lnTo>
                    <a:pt x="1636" y="63"/>
                  </a:lnTo>
                  <a:lnTo>
                    <a:pt x="1654" y="87"/>
                  </a:lnTo>
                  <a:lnTo>
                    <a:pt x="1667" y="114"/>
                  </a:lnTo>
                  <a:lnTo>
                    <a:pt x="1675" y="144"/>
                  </a:lnTo>
                  <a:lnTo>
                    <a:pt x="1678" y="176"/>
                  </a:lnTo>
                  <a:lnTo>
                    <a:pt x="1678" y="191"/>
                  </a:lnTo>
                  <a:lnTo>
                    <a:pt x="1675" y="222"/>
                  </a:lnTo>
                  <a:lnTo>
                    <a:pt x="1667" y="251"/>
                  </a:lnTo>
                  <a:lnTo>
                    <a:pt x="1654" y="279"/>
                  </a:lnTo>
                  <a:lnTo>
                    <a:pt x="1636" y="304"/>
                  </a:lnTo>
                  <a:lnTo>
                    <a:pt x="1615" y="325"/>
                  </a:lnTo>
                  <a:lnTo>
                    <a:pt x="1590" y="342"/>
                  </a:lnTo>
                  <a:lnTo>
                    <a:pt x="1563" y="355"/>
                  </a:lnTo>
                  <a:lnTo>
                    <a:pt x="1533" y="363"/>
                  </a:lnTo>
                  <a:lnTo>
                    <a:pt x="1501" y="366"/>
                  </a:lnTo>
                  <a:lnTo>
                    <a:pt x="176" y="366"/>
                  </a:lnTo>
                  <a:lnTo>
                    <a:pt x="144" y="363"/>
                  </a:lnTo>
                  <a:lnTo>
                    <a:pt x="114" y="355"/>
                  </a:lnTo>
                  <a:lnTo>
                    <a:pt x="87" y="342"/>
                  </a:lnTo>
                  <a:lnTo>
                    <a:pt x="62" y="325"/>
                  </a:lnTo>
                  <a:lnTo>
                    <a:pt x="40" y="304"/>
                  </a:lnTo>
                  <a:lnTo>
                    <a:pt x="23" y="279"/>
                  </a:lnTo>
                  <a:lnTo>
                    <a:pt x="11" y="251"/>
                  </a:lnTo>
                  <a:lnTo>
                    <a:pt x="2" y="222"/>
                  </a:lnTo>
                  <a:lnTo>
                    <a:pt x="0" y="191"/>
                  </a:lnTo>
                  <a:lnTo>
                    <a:pt x="0" y="176"/>
                  </a:lnTo>
                  <a:lnTo>
                    <a:pt x="2" y="144"/>
                  </a:lnTo>
                  <a:lnTo>
                    <a:pt x="11" y="114"/>
                  </a:lnTo>
                  <a:lnTo>
                    <a:pt x="23" y="87"/>
                  </a:lnTo>
                  <a:lnTo>
                    <a:pt x="40" y="63"/>
                  </a:lnTo>
                  <a:lnTo>
                    <a:pt x="62" y="42"/>
                  </a:lnTo>
                  <a:lnTo>
                    <a:pt x="87" y="24"/>
                  </a:lnTo>
                  <a:lnTo>
                    <a:pt x="114" y="11"/>
                  </a:lnTo>
                  <a:lnTo>
                    <a:pt x="144" y="4"/>
                  </a:lnTo>
                  <a:lnTo>
                    <a:pt x="176" y="0"/>
                  </a:lnTo>
                  <a:close/>
                </a:path>
              </a:pathLst>
            </a:custGeom>
            <a:solidFill>
              <a:srgbClr val="30343D"/>
            </a:solidFill>
            <a:ln w="0">
              <a:solidFill>
                <a:srgbClr val="30343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0" name="Freeform 97"/>
            <p:cNvSpPr>
              <a:spLocks/>
            </p:cNvSpPr>
            <p:nvPr/>
          </p:nvSpPr>
          <p:spPr bwMode="auto">
            <a:xfrm>
              <a:off x="2526" y="3065"/>
              <a:ext cx="447" cy="86"/>
            </a:xfrm>
            <a:custGeom>
              <a:avLst/>
              <a:gdLst>
                <a:gd name="T0" fmla="*/ 140 w 1343"/>
                <a:gd name="T1" fmla="*/ 0 h 257"/>
                <a:gd name="T2" fmla="*/ 1202 w 1343"/>
                <a:gd name="T3" fmla="*/ 0 h 257"/>
                <a:gd name="T4" fmla="*/ 1230 w 1343"/>
                <a:gd name="T5" fmla="*/ 2 h 257"/>
                <a:gd name="T6" fmla="*/ 1257 w 1343"/>
                <a:gd name="T7" fmla="*/ 10 h 257"/>
                <a:gd name="T8" fmla="*/ 1280 w 1343"/>
                <a:gd name="T9" fmla="*/ 21 h 257"/>
                <a:gd name="T10" fmla="*/ 1301 w 1343"/>
                <a:gd name="T11" fmla="*/ 36 h 257"/>
                <a:gd name="T12" fmla="*/ 1319 w 1343"/>
                <a:gd name="T13" fmla="*/ 54 h 257"/>
                <a:gd name="T14" fmla="*/ 1332 w 1343"/>
                <a:gd name="T15" fmla="*/ 76 h 257"/>
                <a:gd name="T16" fmla="*/ 1340 w 1343"/>
                <a:gd name="T17" fmla="*/ 99 h 257"/>
                <a:gd name="T18" fmla="*/ 1343 w 1343"/>
                <a:gd name="T19" fmla="*/ 123 h 257"/>
                <a:gd name="T20" fmla="*/ 1343 w 1343"/>
                <a:gd name="T21" fmla="*/ 134 h 257"/>
                <a:gd name="T22" fmla="*/ 1340 w 1343"/>
                <a:gd name="T23" fmla="*/ 158 h 257"/>
                <a:gd name="T24" fmla="*/ 1332 w 1343"/>
                <a:gd name="T25" fmla="*/ 181 h 257"/>
                <a:gd name="T26" fmla="*/ 1319 w 1343"/>
                <a:gd name="T27" fmla="*/ 202 h 257"/>
                <a:gd name="T28" fmla="*/ 1301 w 1343"/>
                <a:gd name="T29" fmla="*/ 220 h 257"/>
                <a:gd name="T30" fmla="*/ 1280 w 1343"/>
                <a:gd name="T31" fmla="*/ 235 h 257"/>
                <a:gd name="T32" fmla="*/ 1257 w 1343"/>
                <a:gd name="T33" fmla="*/ 247 h 257"/>
                <a:gd name="T34" fmla="*/ 1230 w 1343"/>
                <a:gd name="T35" fmla="*/ 253 h 257"/>
                <a:gd name="T36" fmla="*/ 1202 w 1343"/>
                <a:gd name="T37" fmla="*/ 257 h 257"/>
                <a:gd name="T38" fmla="*/ 140 w 1343"/>
                <a:gd name="T39" fmla="*/ 257 h 257"/>
                <a:gd name="T40" fmla="*/ 113 w 1343"/>
                <a:gd name="T41" fmla="*/ 253 h 257"/>
                <a:gd name="T42" fmla="*/ 87 w 1343"/>
                <a:gd name="T43" fmla="*/ 247 h 257"/>
                <a:gd name="T44" fmla="*/ 62 w 1343"/>
                <a:gd name="T45" fmla="*/ 235 h 257"/>
                <a:gd name="T46" fmla="*/ 42 w 1343"/>
                <a:gd name="T47" fmla="*/ 220 h 257"/>
                <a:gd name="T48" fmla="*/ 24 w 1343"/>
                <a:gd name="T49" fmla="*/ 202 h 257"/>
                <a:gd name="T50" fmla="*/ 11 w 1343"/>
                <a:gd name="T51" fmla="*/ 181 h 257"/>
                <a:gd name="T52" fmla="*/ 3 w 1343"/>
                <a:gd name="T53" fmla="*/ 158 h 257"/>
                <a:gd name="T54" fmla="*/ 0 w 1343"/>
                <a:gd name="T55" fmla="*/ 134 h 257"/>
                <a:gd name="T56" fmla="*/ 0 w 1343"/>
                <a:gd name="T57" fmla="*/ 123 h 257"/>
                <a:gd name="T58" fmla="*/ 3 w 1343"/>
                <a:gd name="T59" fmla="*/ 99 h 257"/>
                <a:gd name="T60" fmla="*/ 11 w 1343"/>
                <a:gd name="T61" fmla="*/ 76 h 257"/>
                <a:gd name="T62" fmla="*/ 24 w 1343"/>
                <a:gd name="T63" fmla="*/ 54 h 257"/>
                <a:gd name="T64" fmla="*/ 42 w 1343"/>
                <a:gd name="T65" fmla="*/ 36 h 257"/>
                <a:gd name="T66" fmla="*/ 62 w 1343"/>
                <a:gd name="T67" fmla="*/ 21 h 257"/>
                <a:gd name="T68" fmla="*/ 87 w 1343"/>
                <a:gd name="T69" fmla="*/ 10 h 257"/>
                <a:gd name="T70" fmla="*/ 113 w 1343"/>
                <a:gd name="T71" fmla="*/ 2 h 257"/>
                <a:gd name="T72" fmla="*/ 140 w 1343"/>
                <a:gd name="T73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343" h="257">
                  <a:moveTo>
                    <a:pt x="140" y="0"/>
                  </a:moveTo>
                  <a:lnTo>
                    <a:pt x="1202" y="0"/>
                  </a:lnTo>
                  <a:lnTo>
                    <a:pt x="1230" y="2"/>
                  </a:lnTo>
                  <a:lnTo>
                    <a:pt x="1257" y="10"/>
                  </a:lnTo>
                  <a:lnTo>
                    <a:pt x="1280" y="21"/>
                  </a:lnTo>
                  <a:lnTo>
                    <a:pt x="1301" y="36"/>
                  </a:lnTo>
                  <a:lnTo>
                    <a:pt x="1319" y="54"/>
                  </a:lnTo>
                  <a:lnTo>
                    <a:pt x="1332" y="76"/>
                  </a:lnTo>
                  <a:lnTo>
                    <a:pt x="1340" y="99"/>
                  </a:lnTo>
                  <a:lnTo>
                    <a:pt x="1343" y="123"/>
                  </a:lnTo>
                  <a:lnTo>
                    <a:pt x="1343" y="134"/>
                  </a:lnTo>
                  <a:lnTo>
                    <a:pt x="1340" y="158"/>
                  </a:lnTo>
                  <a:lnTo>
                    <a:pt x="1332" y="181"/>
                  </a:lnTo>
                  <a:lnTo>
                    <a:pt x="1319" y="202"/>
                  </a:lnTo>
                  <a:lnTo>
                    <a:pt x="1301" y="220"/>
                  </a:lnTo>
                  <a:lnTo>
                    <a:pt x="1280" y="235"/>
                  </a:lnTo>
                  <a:lnTo>
                    <a:pt x="1257" y="247"/>
                  </a:lnTo>
                  <a:lnTo>
                    <a:pt x="1230" y="253"/>
                  </a:lnTo>
                  <a:lnTo>
                    <a:pt x="1202" y="257"/>
                  </a:lnTo>
                  <a:lnTo>
                    <a:pt x="140" y="257"/>
                  </a:lnTo>
                  <a:lnTo>
                    <a:pt x="113" y="253"/>
                  </a:lnTo>
                  <a:lnTo>
                    <a:pt x="87" y="247"/>
                  </a:lnTo>
                  <a:lnTo>
                    <a:pt x="62" y="235"/>
                  </a:lnTo>
                  <a:lnTo>
                    <a:pt x="42" y="220"/>
                  </a:lnTo>
                  <a:lnTo>
                    <a:pt x="24" y="202"/>
                  </a:lnTo>
                  <a:lnTo>
                    <a:pt x="11" y="181"/>
                  </a:lnTo>
                  <a:lnTo>
                    <a:pt x="3" y="158"/>
                  </a:lnTo>
                  <a:lnTo>
                    <a:pt x="0" y="134"/>
                  </a:lnTo>
                  <a:lnTo>
                    <a:pt x="0" y="123"/>
                  </a:lnTo>
                  <a:lnTo>
                    <a:pt x="3" y="99"/>
                  </a:lnTo>
                  <a:lnTo>
                    <a:pt x="11" y="76"/>
                  </a:lnTo>
                  <a:lnTo>
                    <a:pt x="24" y="54"/>
                  </a:lnTo>
                  <a:lnTo>
                    <a:pt x="42" y="36"/>
                  </a:lnTo>
                  <a:lnTo>
                    <a:pt x="62" y="21"/>
                  </a:lnTo>
                  <a:lnTo>
                    <a:pt x="87" y="10"/>
                  </a:lnTo>
                  <a:lnTo>
                    <a:pt x="113" y="2"/>
                  </a:lnTo>
                  <a:lnTo>
                    <a:pt x="140" y="0"/>
                  </a:lnTo>
                  <a:close/>
                </a:path>
              </a:pathLst>
            </a:custGeom>
            <a:solidFill>
              <a:srgbClr val="7EA87A"/>
            </a:solidFill>
            <a:ln w="0">
              <a:solidFill>
                <a:srgbClr val="7EA87A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1" name="Rectangle 98"/>
            <p:cNvSpPr>
              <a:spLocks noChangeArrowheads="1"/>
            </p:cNvSpPr>
            <p:nvPr/>
          </p:nvSpPr>
          <p:spPr bwMode="auto">
            <a:xfrm>
              <a:off x="2472" y="3218"/>
              <a:ext cx="64" cy="63"/>
            </a:xfrm>
            <a:prstGeom prst="rect">
              <a:avLst/>
            </a:prstGeom>
            <a:solidFill>
              <a:srgbClr val="D95B42"/>
            </a:solidFill>
            <a:ln w="0">
              <a:solidFill>
                <a:srgbClr val="D95B4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2" name="Rectangle 99"/>
            <p:cNvSpPr>
              <a:spLocks noChangeArrowheads="1"/>
            </p:cNvSpPr>
            <p:nvPr/>
          </p:nvSpPr>
          <p:spPr bwMode="auto">
            <a:xfrm>
              <a:off x="2570" y="3218"/>
              <a:ext cx="64" cy="63"/>
            </a:xfrm>
            <a:prstGeom prst="rect">
              <a:avLst/>
            </a:prstGeom>
            <a:solidFill>
              <a:srgbClr val="F28C1D"/>
            </a:solidFill>
            <a:ln w="0">
              <a:solidFill>
                <a:srgbClr val="F28C1D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3" name="Rectangle 100"/>
            <p:cNvSpPr>
              <a:spLocks noChangeArrowheads="1"/>
            </p:cNvSpPr>
            <p:nvPr/>
          </p:nvSpPr>
          <p:spPr bwMode="auto">
            <a:xfrm>
              <a:off x="2668" y="3218"/>
              <a:ext cx="63" cy="63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4" name="Rectangle 101"/>
            <p:cNvSpPr>
              <a:spLocks noChangeArrowheads="1"/>
            </p:cNvSpPr>
            <p:nvPr/>
          </p:nvSpPr>
          <p:spPr bwMode="auto">
            <a:xfrm>
              <a:off x="2765" y="3218"/>
              <a:ext cx="64" cy="63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5" name="Rectangle 102"/>
            <p:cNvSpPr>
              <a:spLocks noChangeArrowheads="1"/>
            </p:cNvSpPr>
            <p:nvPr/>
          </p:nvSpPr>
          <p:spPr bwMode="auto">
            <a:xfrm>
              <a:off x="2863" y="3218"/>
              <a:ext cx="63" cy="63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6" name="Rectangle 103"/>
            <p:cNvSpPr>
              <a:spLocks noChangeArrowheads="1"/>
            </p:cNvSpPr>
            <p:nvPr/>
          </p:nvSpPr>
          <p:spPr bwMode="auto">
            <a:xfrm>
              <a:off x="2961" y="3218"/>
              <a:ext cx="63" cy="63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7" name="Rectangle 104"/>
            <p:cNvSpPr>
              <a:spLocks noChangeArrowheads="1"/>
            </p:cNvSpPr>
            <p:nvPr/>
          </p:nvSpPr>
          <p:spPr bwMode="auto">
            <a:xfrm>
              <a:off x="2472" y="3316"/>
              <a:ext cx="64" cy="63"/>
            </a:xfrm>
            <a:prstGeom prst="rect">
              <a:avLst/>
            </a:prstGeom>
            <a:solidFill>
              <a:srgbClr val="3EBFBB"/>
            </a:solidFill>
            <a:ln w="0">
              <a:solidFill>
                <a:srgbClr val="3EBFBB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8" name="Rectangle 105"/>
            <p:cNvSpPr>
              <a:spLocks noChangeArrowheads="1"/>
            </p:cNvSpPr>
            <p:nvPr/>
          </p:nvSpPr>
          <p:spPr bwMode="auto">
            <a:xfrm>
              <a:off x="2570" y="3316"/>
              <a:ext cx="64" cy="63"/>
            </a:xfrm>
            <a:prstGeom prst="rect">
              <a:avLst/>
            </a:prstGeom>
            <a:solidFill>
              <a:srgbClr val="3895D2"/>
            </a:solidFill>
            <a:ln w="0">
              <a:solidFill>
                <a:srgbClr val="3895D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9" name="Rectangle 106"/>
            <p:cNvSpPr>
              <a:spLocks noChangeArrowheads="1"/>
            </p:cNvSpPr>
            <p:nvPr/>
          </p:nvSpPr>
          <p:spPr bwMode="auto">
            <a:xfrm>
              <a:off x="2668" y="3316"/>
              <a:ext cx="63" cy="63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0" name="Rectangle 107"/>
            <p:cNvSpPr>
              <a:spLocks noChangeArrowheads="1"/>
            </p:cNvSpPr>
            <p:nvPr/>
          </p:nvSpPr>
          <p:spPr bwMode="auto">
            <a:xfrm>
              <a:off x="2765" y="3316"/>
              <a:ext cx="64" cy="63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1" name="Rectangle 108"/>
            <p:cNvSpPr>
              <a:spLocks noChangeArrowheads="1"/>
            </p:cNvSpPr>
            <p:nvPr/>
          </p:nvSpPr>
          <p:spPr bwMode="auto">
            <a:xfrm>
              <a:off x="2863" y="3316"/>
              <a:ext cx="63" cy="63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2" name="Rectangle 109"/>
            <p:cNvSpPr>
              <a:spLocks noChangeArrowheads="1"/>
            </p:cNvSpPr>
            <p:nvPr/>
          </p:nvSpPr>
          <p:spPr bwMode="auto">
            <a:xfrm>
              <a:off x="2961" y="3316"/>
              <a:ext cx="63" cy="63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cxnSp>
        <p:nvCxnSpPr>
          <p:cNvPr id="113" name="직선 연결선 112"/>
          <p:cNvCxnSpPr/>
          <p:nvPr/>
        </p:nvCxnSpPr>
        <p:spPr>
          <a:xfrm>
            <a:off x="3016500" y="2555603"/>
            <a:ext cx="5849647" cy="127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6D84CBE-79DA-1944-80DA-C4F3528AC2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96051" y="6470798"/>
            <a:ext cx="2743200" cy="365125"/>
          </a:xfrm>
        </p:spPr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69097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그룹 114"/>
          <p:cNvGrpSpPr/>
          <p:nvPr/>
        </p:nvGrpSpPr>
        <p:grpSpPr>
          <a:xfrm>
            <a:off x="319588" y="158825"/>
            <a:ext cx="11552822" cy="6699175"/>
            <a:chOff x="321277" y="158825"/>
            <a:chExt cx="11552822" cy="6699175"/>
          </a:xfrm>
        </p:grpSpPr>
        <p:grpSp>
          <p:nvGrpSpPr>
            <p:cNvPr id="116" name="그룹 115"/>
            <p:cNvGrpSpPr/>
            <p:nvPr/>
          </p:nvGrpSpPr>
          <p:grpSpPr>
            <a:xfrm>
              <a:off x="321277" y="158825"/>
              <a:ext cx="11552822" cy="6699175"/>
              <a:chOff x="321277" y="158825"/>
              <a:chExt cx="11552822" cy="6699175"/>
            </a:xfrm>
          </p:grpSpPr>
          <p:sp>
            <p:nvSpPr>
              <p:cNvPr id="120" name="양쪽 모서리가 둥근 사각형 119"/>
              <p:cNvSpPr/>
              <p:nvPr/>
            </p:nvSpPr>
            <p:spPr>
              <a:xfrm>
                <a:off x="321277" y="158825"/>
                <a:ext cx="11552822" cy="540000"/>
              </a:xfrm>
              <a:prstGeom prst="round2SameRect">
                <a:avLst>
                  <a:gd name="adj1" fmla="val 30688"/>
                  <a:gd name="adj2" fmla="val 0"/>
                </a:avLst>
              </a:prstGeom>
              <a:solidFill>
                <a:srgbClr val="FFCCCC"/>
              </a:solidFill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22" name="그룹 121"/>
              <p:cNvGrpSpPr/>
              <p:nvPr/>
            </p:nvGrpSpPr>
            <p:grpSpPr>
              <a:xfrm>
                <a:off x="567622" y="6301290"/>
                <a:ext cx="955185" cy="145042"/>
                <a:chOff x="567622" y="6375432"/>
                <a:chExt cx="955185" cy="145042"/>
              </a:xfrm>
            </p:grpSpPr>
            <p:sp>
              <p:nvSpPr>
                <p:cNvPr id="123" name="Freeform 10"/>
                <p:cNvSpPr>
                  <a:spLocks/>
                </p:cNvSpPr>
                <p:nvPr/>
              </p:nvSpPr>
              <p:spPr bwMode="auto">
                <a:xfrm>
                  <a:off x="1000116" y="6375432"/>
                  <a:ext cx="128288" cy="145042"/>
                </a:xfrm>
                <a:custGeom>
                  <a:avLst/>
                  <a:gdLst>
                    <a:gd name="T0" fmla="*/ 777 w 804"/>
                    <a:gd name="T1" fmla="*/ 405 h 911"/>
                    <a:gd name="T2" fmla="*/ 85 w 804"/>
                    <a:gd name="T3" fmla="*/ 7 h 911"/>
                    <a:gd name="T4" fmla="*/ 72 w 804"/>
                    <a:gd name="T5" fmla="*/ 0 h 911"/>
                    <a:gd name="T6" fmla="*/ 42 w 804"/>
                    <a:gd name="T7" fmla="*/ 0 h 911"/>
                    <a:gd name="T8" fmla="*/ 29 w 804"/>
                    <a:gd name="T9" fmla="*/ 7 h 911"/>
                    <a:gd name="T10" fmla="*/ 16 w 804"/>
                    <a:gd name="T11" fmla="*/ 16 h 911"/>
                    <a:gd name="T12" fmla="*/ 1 w 804"/>
                    <a:gd name="T13" fmla="*/ 40 h 911"/>
                    <a:gd name="T14" fmla="*/ 0 w 804"/>
                    <a:gd name="T15" fmla="*/ 56 h 911"/>
                    <a:gd name="T16" fmla="*/ 0 w 804"/>
                    <a:gd name="T17" fmla="*/ 855 h 911"/>
                    <a:gd name="T18" fmla="*/ 1 w 804"/>
                    <a:gd name="T19" fmla="*/ 869 h 911"/>
                    <a:gd name="T20" fmla="*/ 16 w 804"/>
                    <a:gd name="T21" fmla="*/ 895 h 911"/>
                    <a:gd name="T22" fmla="*/ 29 w 804"/>
                    <a:gd name="T23" fmla="*/ 904 h 911"/>
                    <a:gd name="T24" fmla="*/ 42 w 804"/>
                    <a:gd name="T25" fmla="*/ 910 h 911"/>
                    <a:gd name="T26" fmla="*/ 56 w 804"/>
                    <a:gd name="T27" fmla="*/ 911 h 911"/>
                    <a:gd name="T28" fmla="*/ 72 w 804"/>
                    <a:gd name="T29" fmla="*/ 910 h 911"/>
                    <a:gd name="T30" fmla="*/ 85 w 804"/>
                    <a:gd name="T31" fmla="*/ 904 h 911"/>
                    <a:gd name="T32" fmla="*/ 777 w 804"/>
                    <a:gd name="T33" fmla="*/ 504 h 911"/>
                    <a:gd name="T34" fmla="*/ 789 w 804"/>
                    <a:gd name="T35" fmla="*/ 496 h 911"/>
                    <a:gd name="T36" fmla="*/ 803 w 804"/>
                    <a:gd name="T37" fmla="*/ 470 h 911"/>
                    <a:gd name="T38" fmla="*/ 804 w 804"/>
                    <a:gd name="T39" fmla="*/ 456 h 911"/>
                    <a:gd name="T40" fmla="*/ 803 w 804"/>
                    <a:gd name="T41" fmla="*/ 440 h 911"/>
                    <a:gd name="T42" fmla="*/ 789 w 804"/>
                    <a:gd name="T43" fmla="*/ 414 h 911"/>
                    <a:gd name="T44" fmla="*/ 777 w 804"/>
                    <a:gd name="T45" fmla="*/ 405 h 9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04" h="911">
                      <a:moveTo>
                        <a:pt x="777" y="405"/>
                      </a:moveTo>
                      <a:lnTo>
                        <a:pt x="85" y="7"/>
                      </a:lnTo>
                      <a:lnTo>
                        <a:pt x="72" y="0"/>
                      </a:lnTo>
                      <a:lnTo>
                        <a:pt x="42" y="0"/>
                      </a:lnTo>
                      <a:lnTo>
                        <a:pt x="29" y="7"/>
                      </a:lnTo>
                      <a:lnTo>
                        <a:pt x="16" y="16"/>
                      </a:lnTo>
                      <a:lnTo>
                        <a:pt x="1" y="40"/>
                      </a:lnTo>
                      <a:lnTo>
                        <a:pt x="0" y="56"/>
                      </a:lnTo>
                      <a:lnTo>
                        <a:pt x="0" y="855"/>
                      </a:lnTo>
                      <a:lnTo>
                        <a:pt x="1" y="869"/>
                      </a:lnTo>
                      <a:lnTo>
                        <a:pt x="16" y="895"/>
                      </a:lnTo>
                      <a:lnTo>
                        <a:pt x="29" y="904"/>
                      </a:lnTo>
                      <a:lnTo>
                        <a:pt x="42" y="910"/>
                      </a:lnTo>
                      <a:lnTo>
                        <a:pt x="56" y="911"/>
                      </a:lnTo>
                      <a:lnTo>
                        <a:pt x="72" y="910"/>
                      </a:lnTo>
                      <a:lnTo>
                        <a:pt x="85" y="904"/>
                      </a:lnTo>
                      <a:lnTo>
                        <a:pt x="777" y="504"/>
                      </a:lnTo>
                      <a:lnTo>
                        <a:pt x="789" y="496"/>
                      </a:lnTo>
                      <a:lnTo>
                        <a:pt x="803" y="470"/>
                      </a:lnTo>
                      <a:lnTo>
                        <a:pt x="804" y="456"/>
                      </a:lnTo>
                      <a:lnTo>
                        <a:pt x="803" y="440"/>
                      </a:lnTo>
                      <a:lnTo>
                        <a:pt x="789" y="414"/>
                      </a:lnTo>
                      <a:lnTo>
                        <a:pt x="777" y="405"/>
                      </a:lnTo>
                      <a:close/>
                    </a:path>
                  </a:pathLst>
                </a:custGeom>
                <a:solidFill>
                  <a:srgbClr val="FFCCCC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4" name="Freeform 10"/>
                <p:cNvSpPr>
                  <a:spLocks/>
                </p:cNvSpPr>
                <p:nvPr/>
              </p:nvSpPr>
              <p:spPr bwMode="auto">
                <a:xfrm>
                  <a:off x="1394519" y="6375432"/>
                  <a:ext cx="128288" cy="145042"/>
                </a:xfrm>
                <a:custGeom>
                  <a:avLst/>
                  <a:gdLst>
                    <a:gd name="T0" fmla="*/ 777 w 804"/>
                    <a:gd name="T1" fmla="*/ 405 h 911"/>
                    <a:gd name="T2" fmla="*/ 85 w 804"/>
                    <a:gd name="T3" fmla="*/ 7 h 911"/>
                    <a:gd name="T4" fmla="*/ 72 w 804"/>
                    <a:gd name="T5" fmla="*/ 0 h 911"/>
                    <a:gd name="T6" fmla="*/ 42 w 804"/>
                    <a:gd name="T7" fmla="*/ 0 h 911"/>
                    <a:gd name="T8" fmla="*/ 29 w 804"/>
                    <a:gd name="T9" fmla="*/ 7 h 911"/>
                    <a:gd name="T10" fmla="*/ 16 w 804"/>
                    <a:gd name="T11" fmla="*/ 16 h 911"/>
                    <a:gd name="T12" fmla="*/ 1 w 804"/>
                    <a:gd name="T13" fmla="*/ 40 h 911"/>
                    <a:gd name="T14" fmla="*/ 0 w 804"/>
                    <a:gd name="T15" fmla="*/ 56 h 911"/>
                    <a:gd name="T16" fmla="*/ 0 w 804"/>
                    <a:gd name="T17" fmla="*/ 855 h 911"/>
                    <a:gd name="T18" fmla="*/ 1 w 804"/>
                    <a:gd name="T19" fmla="*/ 869 h 911"/>
                    <a:gd name="T20" fmla="*/ 16 w 804"/>
                    <a:gd name="T21" fmla="*/ 895 h 911"/>
                    <a:gd name="T22" fmla="*/ 29 w 804"/>
                    <a:gd name="T23" fmla="*/ 904 h 911"/>
                    <a:gd name="T24" fmla="*/ 42 w 804"/>
                    <a:gd name="T25" fmla="*/ 910 h 911"/>
                    <a:gd name="T26" fmla="*/ 56 w 804"/>
                    <a:gd name="T27" fmla="*/ 911 h 911"/>
                    <a:gd name="T28" fmla="*/ 72 w 804"/>
                    <a:gd name="T29" fmla="*/ 910 h 911"/>
                    <a:gd name="T30" fmla="*/ 85 w 804"/>
                    <a:gd name="T31" fmla="*/ 904 h 911"/>
                    <a:gd name="T32" fmla="*/ 777 w 804"/>
                    <a:gd name="T33" fmla="*/ 504 h 911"/>
                    <a:gd name="T34" fmla="*/ 789 w 804"/>
                    <a:gd name="T35" fmla="*/ 496 h 911"/>
                    <a:gd name="T36" fmla="*/ 803 w 804"/>
                    <a:gd name="T37" fmla="*/ 470 h 911"/>
                    <a:gd name="T38" fmla="*/ 804 w 804"/>
                    <a:gd name="T39" fmla="*/ 456 h 911"/>
                    <a:gd name="T40" fmla="*/ 803 w 804"/>
                    <a:gd name="T41" fmla="*/ 440 h 911"/>
                    <a:gd name="T42" fmla="*/ 789 w 804"/>
                    <a:gd name="T43" fmla="*/ 414 h 911"/>
                    <a:gd name="T44" fmla="*/ 777 w 804"/>
                    <a:gd name="T45" fmla="*/ 405 h 9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04" h="911">
                      <a:moveTo>
                        <a:pt x="777" y="405"/>
                      </a:moveTo>
                      <a:lnTo>
                        <a:pt x="85" y="7"/>
                      </a:lnTo>
                      <a:lnTo>
                        <a:pt x="72" y="0"/>
                      </a:lnTo>
                      <a:lnTo>
                        <a:pt x="42" y="0"/>
                      </a:lnTo>
                      <a:lnTo>
                        <a:pt x="29" y="7"/>
                      </a:lnTo>
                      <a:lnTo>
                        <a:pt x="16" y="16"/>
                      </a:lnTo>
                      <a:lnTo>
                        <a:pt x="1" y="40"/>
                      </a:lnTo>
                      <a:lnTo>
                        <a:pt x="0" y="56"/>
                      </a:lnTo>
                      <a:lnTo>
                        <a:pt x="0" y="855"/>
                      </a:lnTo>
                      <a:lnTo>
                        <a:pt x="1" y="869"/>
                      </a:lnTo>
                      <a:lnTo>
                        <a:pt x="16" y="895"/>
                      </a:lnTo>
                      <a:lnTo>
                        <a:pt x="29" y="904"/>
                      </a:lnTo>
                      <a:lnTo>
                        <a:pt x="42" y="910"/>
                      </a:lnTo>
                      <a:lnTo>
                        <a:pt x="56" y="911"/>
                      </a:lnTo>
                      <a:lnTo>
                        <a:pt x="72" y="910"/>
                      </a:lnTo>
                      <a:lnTo>
                        <a:pt x="85" y="904"/>
                      </a:lnTo>
                      <a:lnTo>
                        <a:pt x="777" y="504"/>
                      </a:lnTo>
                      <a:lnTo>
                        <a:pt x="789" y="496"/>
                      </a:lnTo>
                      <a:lnTo>
                        <a:pt x="803" y="470"/>
                      </a:lnTo>
                      <a:lnTo>
                        <a:pt x="804" y="456"/>
                      </a:lnTo>
                      <a:lnTo>
                        <a:pt x="803" y="440"/>
                      </a:lnTo>
                      <a:lnTo>
                        <a:pt x="789" y="414"/>
                      </a:lnTo>
                      <a:lnTo>
                        <a:pt x="777" y="40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5" name="모서리가 둥근 직사각형 124"/>
                <p:cNvSpPr/>
                <p:nvPr/>
              </p:nvSpPr>
              <p:spPr>
                <a:xfrm>
                  <a:off x="1316685" y="6375432"/>
                  <a:ext cx="36000" cy="14504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126" name="그룹 125"/>
                <p:cNvGrpSpPr/>
                <p:nvPr/>
              </p:nvGrpSpPr>
              <p:grpSpPr>
                <a:xfrm flipH="1">
                  <a:off x="567622" y="6375432"/>
                  <a:ext cx="208503" cy="145042"/>
                  <a:chOff x="696211" y="6375432"/>
                  <a:chExt cx="208503" cy="145042"/>
                </a:xfrm>
              </p:grpSpPr>
              <p:sp>
                <p:nvSpPr>
                  <p:cNvPr id="127" name="Freeform 10"/>
                  <p:cNvSpPr>
                    <a:spLocks/>
                  </p:cNvSpPr>
                  <p:nvPr/>
                </p:nvSpPr>
                <p:spPr bwMode="auto">
                  <a:xfrm>
                    <a:off x="776426" y="6375432"/>
                    <a:ext cx="128288" cy="145042"/>
                  </a:xfrm>
                  <a:custGeom>
                    <a:avLst/>
                    <a:gdLst>
                      <a:gd name="T0" fmla="*/ 777 w 804"/>
                      <a:gd name="T1" fmla="*/ 405 h 911"/>
                      <a:gd name="T2" fmla="*/ 85 w 804"/>
                      <a:gd name="T3" fmla="*/ 7 h 911"/>
                      <a:gd name="T4" fmla="*/ 72 w 804"/>
                      <a:gd name="T5" fmla="*/ 0 h 911"/>
                      <a:gd name="T6" fmla="*/ 42 w 804"/>
                      <a:gd name="T7" fmla="*/ 0 h 911"/>
                      <a:gd name="T8" fmla="*/ 29 w 804"/>
                      <a:gd name="T9" fmla="*/ 7 h 911"/>
                      <a:gd name="T10" fmla="*/ 16 w 804"/>
                      <a:gd name="T11" fmla="*/ 16 h 911"/>
                      <a:gd name="T12" fmla="*/ 1 w 804"/>
                      <a:gd name="T13" fmla="*/ 40 h 911"/>
                      <a:gd name="T14" fmla="*/ 0 w 804"/>
                      <a:gd name="T15" fmla="*/ 56 h 911"/>
                      <a:gd name="T16" fmla="*/ 0 w 804"/>
                      <a:gd name="T17" fmla="*/ 855 h 911"/>
                      <a:gd name="T18" fmla="*/ 1 w 804"/>
                      <a:gd name="T19" fmla="*/ 869 h 911"/>
                      <a:gd name="T20" fmla="*/ 16 w 804"/>
                      <a:gd name="T21" fmla="*/ 895 h 911"/>
                      <a:gd name="T22" fmla="*/ 29 w 804"/>
                      <a:gd name="T23" fmla="*/ 904 h 911"/>
                      <a:gd name="T24" fmla="*/ 42 w 804"/>
                      <a:gd name="T25" fmla="*/ 910 h 911"/>
                      <a:gd name="T26" fmla="*/ 56 w 804"/>
                      <a:gd name="T27" fmla="*/ 911 h 911"/>
                      <a:gd name="T28" fmla="*/ 72 w 804"/>
                      <a:gd name="T29" fmla="*/ 910 h 911"/>
                      <a:gd name="T30" fmla="*/ 85 w 804"/>
                      <a:gd name="T31" fmla="*/ 904 h 911"/>
                      <a:gd name="T32" fmla="*/ 777 w 804"/>
                      <a:gd name="T33" fmla="*/ 504 h 911"/>
                      <a:gd name="T34" fmla="*/ 789 w 804"/>
                      <a:gd name="T35" fmla="*/ 496 h 911"/>
                      <a:gd name="T36" fmla="*/ 803 w 804"/>
                      <a:gd name="T37" fmla="*/ 470 h 911"/>
                      <a:gd name="T38" fmla="*/ 804 w 804"/>
                      <a:gd name="T39" fmla="*/ 456 h 911"/>
                      <a:gd name="T40" fmla="*/ 803 w 804"/>
                      <a:gd name="T41" fmla="*/ 440 h 911"/>
                      <a:gd name="T42" fmla="*/ 789 w 804"/>
                      <a:gd name="T43" fmla="*/ 414 h 911"/>
                      <a:gd name="T44" fmla="*/ 777 w 804"/>
                      <a:gd name="T45" fmla="*/ 405 h 9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</a:cxnLst>
                    <a:rect l="0" t="0" r="r" b="b"/>
                    <a:pathLst>
                      <a:path w="804" h="911">
                        <a:moveTo>
                          <a:pt x="777" y="405"/>
                        </a:moveTo>
                        <a:lnTo>
                          <a:pt x="85" y="7"/>
                        </a:lnTo>
                        <a:lnTo>
                          <a:pt x="72" y="0"/>
                        </a:lnTo>
                        <a:lnTo>
                          <a:pt x="42" y="0"/>
                        </a:lnTo>
                        <a:lnTo>
                          <a:pt x="29" y="7"/>
                        </a:lnTo>
                        <a:lnTo>
                          <a:pt x="16" y="16"/>
                        </a:lnTo>
                        <a:lnTo>
                          <a:pt x="1" y="40"/>
                        </a:lnTo>
                        <a:lnTo>
                          <a:pt x="0" y="56"/>
                        </a:lnTo>
                        <a:lnTo>
                          <a:pt x="0" y="855"/>
                        </a:lnTo>
                        <a:lnTo>
                          <a:pt x="1" y="869"/>
                        </a:lnTo>
                        <a:lnTo>
                          <a:pt x="16" y="895"/>
                        </a:lnTo>
                        <a:lnTo>
                          <a:pt x="29" y="904"/>
                        </a:lnTo>
                        <a:lnTo>
                          <a:pt x="42" y="910"/>
                        </a:lnTo>
                        <a:lnTo>
                          <a:pt x="56" y="911"/>
                        </a:lnTo>
                        <a:lnTo>
                          <a:pt x="72" y="910"/>
                        </a:lnTo>
                        <a:lnTo>
                          <a:pt x="85" y="904"/>
                        </a:lnTo>
                        <a:lnTo>
                          <a:pt x="777" y="504"/>
                        </a:lnTo>
                        <a:lnTo>
                          <a:pt x="789" y="496"/>
                        </a:lnTo>
                        <a:lnTo>
                          <a:pt x="803" y="470"/>
                        </a:lnTo>
                        <a:lnTo>
                          <a:pt x="804" y="456"/>
                        </a:lnTo>
                        <a:lnTo>
                          <a:pt x="803" y="440"/>
                        </a:lnTo>
                        <a:lnTo>
                          <a:pt x="789" y="414"/>
                        </a:lnTo>
                        <a:lnTo>
                          <a:pt x="777" y="405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12700">
                    <a:solidFill>
                      <a:schemeClr val="bg2">
                        <a:lumMod val="50000"/>
                      </a:schemeClr>
                    </a:solidFill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128" name="모서리가 둥근 직사각형 127"/>
                  <p:cNvSpPr/>
                  <p:nvPr/>
                </p:nvSpPr>
                <p:spPr>
                  <a:xfrm>
                    <a:off x="696211" y="6375432"/>
                    <a:ext cx="36000" cy="145042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 w="12700">
                    <a:solidFill>
                      <a:schemeClr val="bg2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  <p:sp>
            <p:nvSpPr>
              <p:cNvPr id="121" name="직사각형 120"/>
              <p:cNvSpPr/>
              <p:nvPr/>
            </p:nvSpPr>
            <p:spPr>
              <a:xfrm>
                <a:off x="321277" y="698825"/>
                <a:ext cx="11552822" cy="6159175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17" name="타원 116"/>
            <p:cNvSpPr/>
            <p:nvPr/>
          </p:nvSpPr>
          <p:spPr>
            <a:xfrm>
              <a:off x="10743673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8" name="타원 117"/>
            <p:cNvSpPr/>
            <p:nvPr/>
          </p:nvSpPr>
          <p:spPr>
            <a:xfrm>
              <a:off x="11045008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9" name="타원 118"/>
            <p:cNvSpPr/>
            <p:nvPr/>
          </p:nvSpPr>
          <p:spPr>
            <a:xfrm>
              <a:off x="11346343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14" name="TextBox 113"/>
          <p:cNvSpPr txBox="1"/>
          <p:nvPr/>
        </p:nvSpPr>
        <p:spPr>
          <a:xfrm>
            <a:off x="9000805" y="3269852"/>
            <a:ext cx="104582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>
                <a:solidFill>
                  <a:prstClr val="white"/>
                </a:solidFill>
              </a:rPr>
              <a:t>Check</a:t>
            </a:r>
          </a:p>
          <a:p>
            <a:pPr algn="ctr"/>
            <a:r>
              <a:rPr lang="en-US" altLang="ko-KR" sz="1050" b="1" dirty="0">
                <a:solidFill>
                  <a:prstClr val="white"/>
                </a:solidFill>
              </a:rPr>
              <a:t>point</a:t>
            </a:r>
            <a:endParaRPr lang="ko-KR" altLang="en-US" sz="1050" b="1" dirty="0">
              <a:solidFill>
                <a:prstClr val="white"/>
              </a:solidFill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8B560BBE-AA23-154E-9CAD-868EC35B00D4}"/>
              </a:ext>
            </a:extLst>
          </p:cNvPr>
          <p:cNvSpPr/>
          <p:nvPr/>
        </p:nvSpPr>
        <p:spPr>
          <a:xfrm>
            <a:off x="868480" y="225477"/>
            <a:ext cx="5456119" cy="46166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atinLnBrk="0">
              <a:defRPr/>
            </a:pPr>
            <a:r>
              <a:rPr lang="ko-KR" altLang="en-US" sz="2400" b="1" kern="0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악보 폴더</a:t>
            </a:r>
            <a:r>
              <a:rPr lang="en-US" altLang="ko-KR" sz="2400" b="1" kern="0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-3</a:t>
            </a: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55327A72-3536-954C-B189-DEA77A8605B6}"/>
              </a:ext>
            </a:extLst>
          </p:cNvPr>
          <p:cNvSpPr/>
          <p:nvPr/>
        </p:nvSpPr>
        <p:spPr>
          <a:xfrm>
            <a:off x="1839046" y="6290842"/>
            <a:ext cx="1110566" cy="155490"/>
          </a:xfrm>
          <a:prstGeom prst="roundRect">
            <a:avLst>
              <a:gd name="adj" fmla="val 50000"/>
            </a:avLst>
          </a:prstGeom>
          <a:solidFill>
            <a:srgbClr val="FFCC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1824343" y="6301290"/>
            <a:ext cx="9504000" cy="145272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액자 1">
            <a:extLst>
              <a:ext uri="{FF2B5EF4-FFF2-40B4-BE49-F238E27FC236}">
                <a16:creationId xmlns:a16="http://schemas.microsoft.com/office/drawing/2014/main" id="{356FF490-67C4-304E-9273-8B0D96EAD748}"/>
              </a:ext>
            </a:extLst>
          </p:cNvPr>
          <p:cNvSpPr/>
          <p:nvPr/>
        </p:nvSpPr>
        <p:spPr>
          <a:xfrm>
            <a:off x="2171137" y="1205466"/>
            <a:ext cx="3475902" cy="4684385"/>
          </a:xfrm>
          <a:prstGeom prst="frame">
            <a:avLst>
              <a:gd name="adj1" fmla="val 247"/>
            </a:avLst>
          </a:prstGeom>
          <a:solidFill>
            <a:srgbClr val="5B59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9E038CE-2AFF-6444-B4C2-EEEE03A8A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C9E81E-876D-EF43-881F-B77069B55721}"/>
              </a:ext>
            </a:extLst>
          </p:cNvPr>
          <p:cNvSpPr txBox="1"/>
          <p:nvPr/>
        </p:nvSpPr>
        <p:spPr>
          <a:xfrm>
            <a:off x="6095999" y="2061674"/>
            <a:ext cx="4947320" cy="29719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악보 폴더</a:t>
            </a: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조 옮김</a:t>
            </a: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튜닝 음</a:t>
            </a: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MY 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표시</a:t>
            </a:r>
            <a:endParaRPr kumimoji="1" lang="en-US" altLang="ko-KR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악보 폴더 표시</a:t>
            </a:r>
            <a:endParaRPr kumimoji="1" lang="en-US" altLang="ko-KR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(</a:t>
            </a:r>
            <a:r>
              <a:rPr kumimoji="1" lang="ko-KR" altLang="en-US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점 </a:t>
            </a:r>
            <a:r>
              <a:rPr kumimoji="1" lang="en-US" altLang="ko-KR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3</a:t>
            </a:r>
            <a:r>
              <a:rPr kumimoji="1" lang="ko-KR" altLang="en-US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개 모양 클릭 시 </a:t>
            </a:r>
            <a:endParaRPr kumimoji="1" lang="en-US" altLang="ko-KR" sz="1500" b="1" dirty="0">
              <a:solidFill>
                <a:srgbClr val="FD819E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악보 기기 저장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kumimoji="1" lang="ko-KR" altLang="en-US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악보 파일 삭제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악보 파일 명 수정</a:t>
            </a:r>
            <a:endParaRPr kumimoji="1" lang="en-US" altLang="ko-KR" sz="1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업로드 악보 클릭 시 </a:t>
            </a:r>
            <a:r>
              <a:rPr kumimoji="1" lang="ko-KR" altLang="en-US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업로드 한 악보 보여짐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</a:p>
          <a:p>
            <a:pPr>
              <a:lnSpc>
                <a:spcPct val="150000"/>
              </a:lnSpc>
            </a:pP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조옮김 악보 클릭 시 조옮김 된 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MIDI 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파일 보여짐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MUSIC SHEET 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옆의 버튼 왼쪽일 경우 </a:t>
            </a:r>
            <a:r>
              <a:rPr kumimoji="1" lang="ko-KR" altLang="en-US" sz="1500" b="1" dirty="0" err="1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목록형</a:t>
            </a:r>
            <a:endParaRPr kumimoji="1" lang="en-US" altLang="ko-KR" sz="1500" b="1" dirty="0">
              <a:solidFill>
                <a:srgbClr val="FD819E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옆의 버튼이 오른쪽일 경우 </a:t>
            </a:r>
            <a:r>
              <a:rPr kumimoji="1" lang="ko-KR" altLang="en-US" sz="1500" dirty="0" err="1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아이콘형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)</a:t>
            </a:r>
          </a:p>
        </p:txBody>
      </p:sp>
      <p:pic>
        <p:nvPicPr>
          <p:cNvPr id="27" name="그래픽 26" descr="줄 화살표: 일자형">
            <a:extLst>
              <a:ext uri="{FF2B5EF4-FFF2-40B4-BE49-F238E27FC236}">
                <a16:creationId xmlns:a16="http://schemas.microsoft.com/office/drawing/2014/main" id="{0055EDEC-C8F9-274E-8527-4C2B9B475F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40273" y="1263539"/>
            <a:ext cx="226268" cy="226268"/>
          </a:xfrm>
          <a:prstGeom prst="rect">
            <a:avLst/>
          </a:prstGeom>
        </p:spPr>
      </p:pic>
      <p:pic>
        <p:nvPicPr>
          <p:cNvPr id="28" name="그래픽 27" descr="집">
            <a:extLst>
              <a:ext uri="{FF2B5EF4-FFF2-40B4-BE49-F238E27FC236}">
                <a16:creationId xmlns:a16="http://schemas.microsoft.com/office/drawing/2014/main" id="{59CFF052-B20C-8B46-B79F-1CC787C65F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78573" y="1251182"/>
            <a:ext cx="226268" cy="226268"/>
          </a:xfrm>
          <a:prstGeom prst="rect">
            <a:avLst/>
          </a:prstGeom>
        </p:spPr>
      </p:pic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0DE2AD87-3C46-B64E-80FD-0DCCA97B8623}"/>
              </a:ext>
            </a:extLst>
          </p:cNvPr>
          <p:cNvGraphicFramePr>
            <a:graphicFrameLocks noGrp="1"/>
          </p:cNvGraphicFramePr>
          <p:nvPr/>
        </p:nvGraphicFramePr>
        <p:xfrm>
          <a:off x="2171137" y="5400631"/>
          <a:ext cx="3475900" cy="46512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68975">
                  <a:extLst>
                    <a:ext uri="{9D8B030D-6E8A-4147-A177-3AD203B41FA5}">
                      <a16:colId xmlns:a16="http://schemas.microsoft.com/office/drawing/2014/main" val="2376091106"/>
                    </a:ext>
                  </a:extLst>
                </a:gridCol>
                <a:gridCol w="868975">
                  <a:extLst>
                    <a:ext uri="{9D8B030D-6E8A-4147-A177-3AD203B41FA5}">
                      <a16:colId xmlns:a16="http://schemas.microsoft.com/office/drawing/2014/main" val="1256513135"/>
                    </a:ext>
                  </a:extLst>
                </a:gridCol>
                <a:gridCol w="868975">
                  <a:extLst>
                    <a:ext uri="{9D8B030D-6E8A-4147-A177-3AD203B41FA5}">
                      <a16:colId xmlns:a16="http://schemas.microsoft.com/office/drawing/2014/main" val="151074185"/>
                    </a:ext>
                  </a:extLst>
                </a:gridCol>
                <a:gridCol w="868975">
                  <a:extLst>
                    <a:ext uri="{9D8B030D-6E8A-4147-A177-3AD203B41FA5}">
                      <a16:colId xmlns:a16="http://schemas.microsoft.com/office/drawing/2014/main" val="1827193852"/>
                    </a:ext>
                  </a:extLst>
                </a:gridCol>
              </a:tblGrid>
              <a:tr h="465126"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R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9CC4E7">
                        <a:alpha val="2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073019889"/>
                  </a:ext>
                </a:extLst>
              </a:tr>
            </a:tbl>
          </a:graphicData>
        </a:graphic>
      </p:graphicFrame>
      <p:pic>
        <p:nvPicPr>
          <p:cNvPr id="11" name="그림 10" descr="개체, 시계이(가) 표시된 사진&#10;&#10;자동 생성된 설명">
            <a:extLst>
              <a:ext uri="{FF2B5EF4-FFF2-40B4-BE49-F238E27FC236}">
                <a16:creationId xmlns:a16="http://schemas.microsoft.com/office/drawing/2014/main" id="{35F5BF2E-BEC3-564E-B1C1-EDE33AD1532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5283" b="9285"/>
          <a:stretch/>
        </p:blipFill>
        <p:spPr>
          <a:xfrm>
            <a:off x="3222259" y="5346386"/>
            <a:ext cx="546100" cy="4953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169D2CC-4106-B54B-A42D-18B5A594ACB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3761" y="5375191"/>
            <a:ext cx="518695" cy="49139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3F4C9EDF-C48E-9540-8FF1-B9146B842A6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15"/>
          <a:stretch/>
        </p:blipFill>
        <p:spPr>
          <a:xfrm>
            <a:off x="4078663" y="5351729"/>
            <a:ext cx="559595" cy="502584"/>
          </a:xfrm>
          <a:prstGeom prst="rect">
            <a:avLst/>
          </a:prstGeom>
        </p:spPr>
      </p:pic>
      <p:pic>
        <p:nvPicPr>
          <p:cNvPr id="19" name="그림 18" descr="표지판, 그리기이(가) 표시된 사진&#10;&#10;자동 생성된 설명">
            <a:extLst>
              <a:ext uri="{FF2B5EF4-FFF2-40B4-BE49-F238E27FC236}">
                <a16:creationId xmlns:a16="http://schemas.microsoft.com/office/drawing/2014/main" id="{FEF679DF-D5F9-074B-8AFC-2BDE3C1BF42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0449" y="5384386"/>
            <a:ext cx="546100" cy="495300"/>
          </a:xfrm>
          <a:prstGeom prst="rect">
            <a:avLst/>
          </a:prstGeom>
        </p:spPr>
      </p:pic>
      <p:graphicFrame>
        <p:nvGraphicFramePr>
          <p:cNvPr id="41" name="표 40">
            <a:extLst>
              <a:ext uri="{FF2B5EF4-FFF2-40B4-BE49-F238E27FC236}">
                <a16:creationId xmlns:a16="http://schemas.microsoft.com/office/drawing/2014/main" id="{338ABE75-A97D-1A46-9C9B-D5BA3D2A48C6}"/>
              </a:ext>
            </a:extLst>
          </p:cNvPr>
          <p:cNvGraphicFramePr>
            <a:graphicFrameLocks noGrp="1"/>
          </p:cNvGraphicFramePr>
          <p:nvPr/>
        </p:nvGraphicFramePr>
        <p:xfrm>
          <a:off x="2205704" y="1673307"/>
          <a:ext cx="3406766" cy="3708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06766">
                  <a:extLst>
                    <a:ext uri="{9D8B030D-6E8A-4147-A177-3AD203B41FA5}">
                      <a16:colId xmlns:a16="http://schemas.microsoft.com/office/drawing/2014/main" val="25801775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ko-Kore-KR" altLang="en-US" sz="1500" b="0" i="0" dirty="0"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91547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R" sz="1500" b="0" i="0" dirty="0" err="1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SCORE.pdf</a:t>
                      </a:r>
                      <a:endParaRPr lang="ko-Kore-KR" altLang="en-US" sz="15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029907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R" sz="1500" b="0" i="0" dirty="0" err="1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SCORE.pdf</a:t>
                      </a:r>
                      <a:endParaRPr lang="ko-Kore-KR" altLang="en-US" sz="15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96674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R" sz="1500" b="0" i="0" dirty="0" err="1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SOCRE.pdf</a:t>
                      </a:r>
                      <a:endParaRPr lang="ko-Kore-KR" altLang="en-US" sz="15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351437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500" b="0" i="0" dirty="0" err="1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SCORE.pdf</a:t>
                      </a:r>
                      <a:endParaRPr lang="ko-Kore-KR" altLang="en-US" sz="15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007655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500" b="0" i="0" dirty="0" err="1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SCORE.pdf</a:t>
                      </a:r>
                      <a:endParaRPr lang="ko-Kore-KR" altLang="en-US" sz="15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007293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500" b="0" i="0" dirty="0" err="1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SCORE.pdf</a:t>
                      </a:r>
                      <a:endParaRPr lang="ko-Kore-KR" altLang="en-US" sz="15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873687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500" b="0" i="0" dirty="0" err="1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SCORE.pdf</a:t>
                      </a:r>
                      <a:endParaRPr lang="ko-Kore-KR" altLang="en-US" sz="15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53825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500" b="0" i="0" dirty="0" err="1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SCORE.pdf</a:t>
                      </a:r>
                      <a:endParaRPr lang="ko-Kore-KR" altLang="en-US" sz="15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277305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500" b="0" i="0" dirty="0" err="1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SCORE.pdf</a:t>
                      </a:r>
                      <a:endParaRPr lang="ko-Kore-KR" altLang="en-US" sz="15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9500942"/>
                  </a:ext>
                </a:extLst>
              </a:tr>
            </a:tbl>
          </a:graphicData>
        </a:graphic>
      </p:graphicFrame>
      <p:sp>
        <p:nvSpPr>
          <p:cNvPr id="42" name="TextBox 41">
            <a:extLst>
              <a:ext uri="{FF2B5EF4-FFF2-40B4-BE49-F238E27FC236}">
                <a16:creationId xmlns:a16="http://schemas.microsoft.com/office/drawing/2014/main" id="{5F2CB745-FD4F-B148-8972-A736CDDB451C}"/>
              </a:ext>
            </a:extLst>
          </p:cNvPr>
          <p:cNvSpPr txBox="1"/>
          <p:nvPr/>
        </p:nvSpPr>
        <p:spPr>
          <a:xfrm>
            <a:off x="3076011" y="1258383"/>
            <a:ext cx="169309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500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MUSIC SHEET</a:t>
            </a:r>
            <a:endParaRPr kumimoji="1" lang="ko-Kore-KR" altLang="en-US" sz="1500" dirty="0">
              <a:solidFill>
                <a:srgbClr val="5B595A"/>
              </a:solidFill>
              <a:latin typeface="Gmarket Sans TTF" panose="02000000000000000000" pitchFamily="2" charset="-128"/>
              <a:ea typeface="Gmarket Sans TTF" panose="02000000000000000000" pitchFamily="2" charset="-128"/>
            </a:endParaRPr>
          </a:p>
        </p:txBody>
      </p:sp>
      <p:sp>
        <p:nvSpPr>
          <p:cNvPr id="83" name="자유형 82">
            <a:extLst>
              <a:ext uri="{FF2B5EF4-FFF2-40B4-BE49-F238E27FC236}">
                <a16:creationId xmlns:a16="http://schemas.microsoft.com/office/drawing/2014/main" id="{8B5A8C0D-9CCF-8D42-9373-21BEC61FB227}"/>
              </a:ext>
            </a:extLst>
          </p:cNvPr>
          <p:cNvSpPr>
            <a:spLocks noChangeAspect="1"/>
          </p:cNvSpPr>
          <p:nvPr/>
        </p:nvSpPr>
        <p:spPr>
          <a:xfrm>
            <a:off x="5494190" y="3294405"/>
            <a:ext cx="37980" cy="140745"/>
          </a:xfrm>
          <a:custGeom>
            <a:avLst/>
            <a:gdLst>
              <a:gd name="connsiteX0" fmla="*/ 18000 w 37980"/>
              <a:gd name="connsiteY0" fmla="*/ 104899 h 140745"/>
              <a:gd name="connsiteX1" fmla="*/ 36000 w 37980"/>
              <a:gd name="connsiteY1" fmla="*/ 122822 h 140745"/>
              <a:gd name="connsiteX2" fmla="*/ 18000 w 37980"/>
              <a:gd name="connsiteY2" fmla="*/ 140745 h 140745"/>
              <a:gd name="connsiteX3" fmla="*/ 0 w 37980"/>
              <a:gd name="connsiteY3" fmla="*/ 122822 h 140745"/>
              <a:gd name="connsiteX4" fmla="*/ 18000 w 37980"/>
              <a:gd name="connsiteY4" fmla="*/ 104899 h 140745"/>
              <a:gd name="connsiteX5" fmla="*/ 18001 w 37980"/>
              <a:gd name="connsiteY5" fmla="*/ 51460 h 140745"/>
              <a:gd name="connsiteX6" fmla="*/ 36001 w 37980"/>
              <a:gd name="connsiteY6" fmla="*/ 69383 h 140745"/>
              <a:gd name="connsiteX7" fmla="*/ 18001 w 37980"/>
              <a:gd name="connsiteY7" fmla="*/ 87306 h 140745"/>
              <a:gd name="connsiteX8" fmla="*/ 1 w 37980"/>
              <a:gd name="connsiteY8" fmla="*/ 69383 h 140745"/>
              <a:gd name="connsiteX9" fmla="*/ 18001 w 37980"/>
              <a:gd name="connsiteY9" fmla="*/ 51460 h 140745"/>
              <a:gd name="connsiteX10" fmla="*/ 19980 w 37980"/>
              <a:gd name="connsiteY10" fmla="*/ 0 h 140745"/>
              <a:gd name="connsiteX11" fmla="*/ 37980 w 37980"/>
              <a:gd name="connsiteY11" fmla="*/ 17923 h 140745"/>
              <a:gd name="connsiteX12" fmla="*/ 19980 w 37980"/>
              <a:gd name="connsiteY12" fmla="*/ 35846 h 140745"/>
              <a:gd name="connsiteX13" fmla="*/ 1980 w 37980"/>
              <a:gd name="connsiteY13" fmla="*/ 17923 h 140745"/>
              <a:gd name="connsiteX14" fmla="*/ 19980 w 37980"/>
              <a:gd name="connsiteY14" fmla="*/ 0 h 140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7980" h="140745">
                <a:moveTo>
                  <a:pt x="18000" y="104899"/>
                </a:moveTo>
                <a:cubicBezTo>
                  <a:pt x="27941" y="104899"/>
                  <a:pt x="36000" y="112923"/>
                  <a:pt x="36000" y="122822"/>
                </a:cubicBezTo>
                <a:cubicBezTo>
                  <a:pt x="36000" y="132721"/>
                  <a:pt x="27941" y="140745"/>
                  <a:pt x="18000" y="140745"/>
                </a:cubicBezTo>
                <a:cubicBezTo>
                  <a:pt x="8059" y="140745"/>
                  <a:pt x="0" y="132721"/>
                  <a:pt x="0" y="122822"/>
                </a:cubicBezTo>
                <a:cubicBezTo>
                  <a:pt x="0" y="112923"/>
                  <a:pt x="8059" y="104899"/>
                  <a:pt x="18000" y="104899"/>
                </a:cubicBezTo>
                <a:close/>
                <a:moveTo>
                  <a:pt x="18001" y="51460"/>
                </a:moveTo>
                <a:cubicBezTo>
                  <a:pt x="27942" y="51460"/>
                  <a:pt x="36001" y="59484"/>
                  <a:pt x="36001" y="69383"/>
                </a:cubicBezTo>
                <a:cubicBezTo>
                  <a:pt x="36001" y="79282"/>
                  <a:pt x="27942" y="87306"/>
                  <a:pt x="18001" y="87306"/>
                </a:cubicBezTo>
                <a:cubicBezTo>
                  <a:pt x="8060" y="87306"/>
                  <a:pt x="1" y="79282"/>
                  <a:pt x="1" y="69383"/>
                </a:cubicBezTo>
                <a:cubicBezTo>
                  <a:pt x="1" y="59484"/>
                  <a:pt x="8060" y="51460"/>
                  <a:pt x="18001" y="51460"/>
                </a:cubicBezTo>
                <a:close/>
                <a:moveTo>
                  <a:pt x="19980" y="0"/>
                </a:moveTo>
                <a:cubicBezTo>
                  <a:pt x="29921" y="0"/>
                  <a:pt x="37980" y="8024"/>
                  <a:pt x="37980" y="17923"/>
                </a:cubicBezTo>
                <a:cubicBezTo>
                  <a:pt x="37980" y="27822"/>
                  <a:pt x="29921" y="35846"/>
                  <a:pt x="19980" y="35846"/>
                </a:cubicBezTo>
                <a:cubicBezTo>
                  <a:pt x="10039" y="35846"/>
                  <a:pt x="1980" y="27822"/>
                  <a:pt x="1980" y="17923"/>
                </a:cubicBezTo>
                <a:cubicBezTo>
                  <a:pt x="1980" y="8024"/>
                  <a:pt x="10039" y="0"/>
                  <a:pt x="19980" y="0"/>
                </a:cubicBezTo>
                <a:close/>
              </a:path>
            </a:pathLst>
          </a:custGeom>
          <a:solidFill>
            <a:srgbClr val="A5A6A7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4" name="자유형 83">
            <a:extLst>
              <a:ext uri="{FF2B5EF4-FFF2-40B4-BE49-F238E27FC236}">
                <a16:creationId xmlns:a16="http://schemas.microsoft.com/office/drawing/2014/main" id="{CE98E3BD-9BC1-BA41-A638-D47950D05DE5}"/>
              </a:ext>
            </a:extLst>
          </p:cNvPr>
          <p:cNvSpPr>
            <a:spLocks noChangeAspect="1"/>
          </p:cNvSpPr>
          <p:nvPr/>
        </p:nvSpPr>
        <p:spPr>
          <a:xfrm>
            <a:off x="5498543" y="3629684"/>
            <a:ext cx="37980" cy="140745"/>
          </a:xfrm>
          <a:custGeom>
            <a:avLst/>
            <a:gdLst>
              <a:gd name="connsiteX0" fmla="*/ 18000 w 37980"/>
              <a:gd name="connsiteY0" fmla="*/ 104899 h 140745"/>
              <a:gd name="connsiteX1" fmla="*/ 36000 w 37980"/>
              <a:gd name="connsiteY1" fmla="*/ 122822 h 140745"/>
              <a:gd name="connsiteX2" fmla="*/ 18000 w 37980"/>
              <a:gd name="connsiteY2" fmla="*/ 140745 h 140745"/>
              <a:gd name="connsiteX3" fmla="*/ 0 w 37980"/>
              <a:gd name="connsiteY3" fmla="*/ 122822 h 140745"/>
              <a:gd name="connsiteX4" fmla="*/ 18000 w 37980"/>
              <a:gd name="connsiteY4" fmla="*/ 104899 h 140745"/>
              <a:gd name="connsiteX5" fmla="*/ 18001 w 37980"/>
              <a:gd name="connsiteY5" fmla="*/ 51460 h 140745"/>
              <a:gd name="connsiteX6" fmla="*/ 36001 w 37980"/>
              <a:gd name="connsiteY6" fmla="*/ 69383 h 140745"/>
              <a:gd name="connsiteX7" fmla="*/ 18001 w 37980"/>
              <a:gd name="connsiteY7" fmla="*/ 87306 h 140745"/>
              <a:gd name="connsiteX8" fmla="*/ 1 w 37980"/>
              <a:gd name="connsiteY8" fmla="*/ 69383 h 140745"/>
              <a:gd name="connsiteX9" fmla="*/ 18001 w 37980"/>
              <a:gd name="connsiteY9" fmla="*/ 51460 h 140745"/>
              <a:gd name="connsiteX10" fmla="*/ 19980 w 37980"/>
              <a:gd name="connsiteY10" fmla="*/ 0 h 140745"/>
              <a:gd name="connsiteX11" fmla="*/ 37980 w 37980"/>
              <a:gd name="connsiteY11" fmla="*/ 17923 h 140745"/>
              <a:gd name="connsiteX12" fmla="*/ 19980 w 37980"/>
              <a:gd name="connsiteY12" fmla="*/ 35846 h 140745"/>
              <a:gd name="connsiteX13" fmla="*/ 1980 w 37980"/>
              <a:gd name="connsiteY13" fmla="*/ 17923 h 140745"/>
              <a:gd name="connsiteX14" fmla="*/ 19980 w 37980"/>
              <a:gd name="connsiteY14" fmla="*/ 0 h 140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7980" h="140745">
                <a:moveTo>
                  <a:pt x="18000" y="104899"/>
                </a:moveTo>
                <a:cubicBezTo>
                  <a:pt x="27941" y="104899"/>
                  <a:pt x="36000" y="112923"/>
                  <a:pt x="36000" y="122822"/>
                </a:cubicBezTo>
                <a:cubicBezTo>
                  <a:pt x="36000" y="132721"/>
                  <a:pt x="27941" y="140745"/>
                  <a:pt x="18000" y="140745"/>
                </a:cubicBezTo>
                <a:cubicBezTo>
                  <a:pt x="8059" y="140745"/>
                  <a:pt x="0" y="132721"/>
                  <a:pt x="0" y="122822"/>
                </a:cubicBezTo>
                <a:cubicBezTo>
                  <a:pt x="0" y="112923"/>
                  <a:pt x="8059" y="104899"/>
                  <a:pt x="18000" y="104899"/>
                </a:cubicBezTo>
                <a:close/>
                <a:moveTo>
                  <a:pt x="18001" y="51460"/>
                </a:moveTo>
                <a:cubicBezTo>
                  <a:pt x="27942" y="51460"/>
                  <a:pt x="36001" y="59484"/>
                  <a:pt x="36001" y="69383"/>
                </a:cubicBezTo>
                <a:cubicBezTo>
                  <a:pt x="36001" y="79282"/>
                  <a:pt x="27942" y="87306"/>
                  <a:pt x="18001" y="87306"/>
                </a:cubicBezTo>
                <a:cubicBezTo>
                  <a:pt x="8060" y="87306"/>
                  <a:pt x="1" y="79282"/>
                  <a:pt x="1" y="69383"/>
                </a:cubicBezTo>
                <a:cubicBezTo>
                  <a:pt x="1" y="59484"/>
                  <a:pt x="8060" y="51460"/>
                  <a:pt x="18001" y="51460"/>
                </a:cubicBezTo>
                <a:close/>
                <a:moveTo>
                  <a:pt x="19980" y="0"/>
                </a:moveTo>
                <a:cubicBezTo>
                  <a:pt x="29921" y="0"/>
                  <a:pt x="37980" y="8024"/>
                  <a:pt x="37980" y="17923"/>
                </a:cubicBezTo>
                <a:cubicBezTo>
                  <a:pt x="37980" y="27822"/>
                  <a:pt x="29921" y="35846"/>
                  <a:pt x="19980" y="35846"/>
                </a:cubicBezTo>
                <a:cubicBezTo>
                  <a:pt x="10039" y="35846"/>
                  <a:pt x="1980" y="27822"/>
                  <a:pt x="1980" y="17923"/>
                </a:cubicBezTo>
                <a:cubicBezTo>
                  <a:pt x="1980" y="8024"/>
                  <a:pt x="10039" y="0"/>
                  <a:pt x="19980" y="0"/>
                </a:cubicBezTo>
                <a:close/>
              </a:path>
            </a:pathLst>
          </a:custGeom>
          <a:solidFill>
            <a:srgbClr val="A5A6A7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5" name="자유형 84">
            <a:extLst>
              <a:ext uri="{FF2B5EF4-FFF2-40B4-BE49-F238E27FC236}">
                <a16:creationId xmlns:a16="http://schemas.microsoft.com/office/drawing/2014/main" id="{7600E92E-F2B8-954D-BE0A-4FB08FB61D45}"/>
              </a:ext>
            </a:extLst>
          </p:cNvPr>
          <p:cNvSpPr>
            <a:spLocks noChangeAspect="1"/>
          </p:cNvSpPr>
          <p:nvPr/>
        </p:nvSpPr>
        <p:spPr>
          <a:xfrm>
            <a:off x="5494186" y="4008510"/>
            <a:ext cx="37980" cy="140745"/>
          </a:xfrm>
          <a:custGeom>
            <a:avLst/>
            <a:gdLst>
              <a:gd name="connsiteX0" fmla="*/ 18000 w 37980"/>
              <a:gd name="connsiteY0" fmla="*/ 104899 h 140745"/>
              <a:gd name="connsiteX1" fmla="*/ 36000 w 37980"/>
              <a:gd name="connsiteY1" fmla="*/ 122822 h 140745"/>
              <a:gd name="connsiteX2" fmla="*/ 18000 w 37980"/>
              <a:gd name="connsiteY2" fmla="*/ 140745 h 140745"/>
              <a:gd name="connsiteX3" fmla="*/ 0 w 37980"/>
              <a:gd name="connsiteY3" fmla="*/ 122822 h 140745"/>
              <a:gd name="connsiteX4" fmla="*/ 18000 w 37980"/>
              <a:gd name="connsiteY4" fmla="*/ 104899 h 140745"/>
              <a:gd name="connsiteX5" fmla="*/ 18001 w 37980"/>
              <a:gd name="connsiteY5" fmla="*/ 51460 h 140745"/>
              <a:gd name="connsiteX6" fmla="*/ 36001 w 37980"/>
              <a:gd name="connsiteY6" fmla="*/ 69383 h 140745"/>
              <a:gd name="connsiteX7" fmla="*/ 18001 w 37980"/>
              <a:gd name="connsiteY7" fmla="*/ 87306 h 140745"/>
              <a:gd name="connsiteX8" fmla="*/ 1 w 37980"/>
              <a:gd name="connsiteY8" fmla="*/ 69383 h 140745"/>
              <a:gd name="connsiteX9" fmla="*/ 18001 w 37980"/>
              <a:gd name="connsiteY9" fmla="*/ 51460 h 140745"/>
              <a:gd name="connsiteX10" fmla="*/ 19980 w 37980"/>
              <a:gd name="connsiteY10" fmla="*/ 0 h 140745"/>
              <a:gd name="connsiteX11" fmla="*/ 37980 w 37980"/>
              <a:gd name="connsiteY11" fmla="*/ 17923 h 140745"/>
              <a:gd name="connsiteX12" fmla="*/ 19980 w 37980"/>
              <a:gd name="connsiteY12" fmla="*/ 35846 h 140745"/>
              <a:gd name="connsiteX13" fmla="*/ 1980 w 37980"/>
              <a:gd name="connsiteY13" fmla="*/ 17923 h 140745"/>
              <a:gd name="connsiteX14" fmla="*/ 19980 w 37980"/>
              <a:gd name="connsiteY14" fmla="*/ 0 h 140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7980" h="140745">
                <a:moveTo>
                  <a:pt x="18000" y="104899"/>
                </a:moveTo>
                <a:cubicBezTo>
                  <a:pt x="27941" y="104899"/>
                  <a:pt x="36000" y="112923"/>
                  <a:pt x="36000" y="122822"/>
                </a:cubicBezTo>
                <a:cubicBezTo>
                  <a:pt x="36000" y="132721"/>
                  <a:pt x="27941" y="140745"/>
                  <a:pt x="18000" y="140745"/>
                </a:cubicBezTo>
                <a:cubicBezTo>
                  <a:pt x="8059" y="140745"/>
                  <a:pt x="0" y="132721"/>
                  <a:pt x="0" y="122822"/>
                </a:cubicBezTo>
                <a:cubicBezTo>
                  <a:pt x="0" y="112923"/>
                  <a:pt x="8059" y="104899"/>
                  <a:pt x="18000" y="104899"/>
                </a:cubicBezTo>
                <a:close/>
                <a:moveTo>
                  <a:pt x="18001" y="51460"/>
                </a:moveTo>
                <a:cubicBezTo>
                  <a:pt x="27942" y="51460"/>
                  <a:pt x="36001" y="59484"/>
                  <a:pt x="36001" y="69383"/>
                </a:cubicBezTo>
                <a:cubicBezTo>
                  <a:pt x="36001" y="79282"/>
                  <a:pt x="27942" y="87306"/>
                  <a:pt x="18001" y="87306"/>
                </a:cubicBezTo>
                <a:cubicBezTo>
                  <a:pt x="8060" y="87306"/>
                  <a:pt x="1" y="79282"/>
                  <a:pt x="1" y="69383"/>
                </a:cubicBezTo>
                <a:cubicBezTo>
                  <a:pt x="1" y="59484"/>
                  <a:pt x="8060" y="51460"/>
                  <a:pt x="18001" y="51460"/>
                </a:cubicBezTo>
                <a:close/>
                <a:moveTo>
                  <a:pt x="19980" y="0"/>
                </a:moveTo>
                <a:cubicBezTo>
                  <a:pt x="29921" y="0"/>
                  <a:pt x="37980" y="8024"/>
                  <a:pt x="37980" y="17923"/>
                </a:cubicBezTo>
                <a:cubicBezTo>
                  <a:pt x="37980" y="27822"/>
                  <a:pt x="29921" y="35846"/>
                  <a:pt x="19980" y="35846"/>
                </a:cubicBezTo>
                <a:cubicBezTo>
                  <a:pt x="10039" y="35846"/>
                  <a:pt x="1980" y="27822"/>
                  <a:pt x="1980" y="17923"/>
                </a:cubicBezTo>
                <a:cubicBezTo>
                  <a:pt x="1980" y="8024"/>
                  <a:pt x="10039" y="0"/>
                  <a:pt x="19980" y="0"/>
                </a:cubicBezTo>
                <a:close/>
              </a:path>
            </a:pathLst>
          </a:custGeom>
          <a:solidFill>
            <a:srgbClr val="A5A6A7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6" name="자유형 85">
            <a:extLst>
              <a:ext uri="{FF2B5EF4-FFF2-40B4-BE49-F238E27FC236}">
                <a16:creationId xmlns:a16="http://schemas.microsoft.com/office/drawing/2014/main" id="{CECD65FE-5763-EF40-AD37-7ED5B414C15C}"/>
              </a:ext>
            </a:extLst>
          </p:cNvPr>
          <p:cNvSpPr>
            <a:spLocks noChangeAspect="1"/>
          </p:cNvSpPr>
          <p:nvPr/>
        </p:nvSpPr>
        <p:spPr>
          <a:xfrm>
            <a:off x="5494184" y="4391681"/>
            <a:ext cx="37980" cy="140745"/>
          </a:xfrm>
          <a:custGeom>
            <a:avLst/>
            <a:gdLst>
              <a:gd name="connsiteX0" fmla="*/ 18000 w 37980"/>
              <a:gd name="connsiteY0" fmla="*/ 104899 h 140745"/>
              <a:gd name="connsiteX1" fmla="*/ 36000 w 37980"/>
              <a:gd name="connsiteY1" fmla="*/ 122822 h 140745"/>
              <a:gd name="connsiteX2" fmla="*/ 18000 w 37980"/>
              <a:gd name="connsiteY2" fmla="*/ 140745 h 140745"/>
              <a:gd name="connsiteX3" fmla="*/ 0 w 37980"/>
              <a:gd name="connsiteY3" fmla="*/ 122822 h 140745"/>
              <a:gd name="connsiteX4" fmla="*/ 18000 w 37980"/>
              <a:gd name="connsiteY4" fmla="*/ 104899 h 140745"/>
              <a:gd name="connsiteX5" fmla="*/ 18001 w 37980"/>
              <a:gd name="connsiteY5" fmla="*/ 51460 h 140745"/>
              <a:gd name="connsiteX6" fmla="*/ 36001 w 37980"/>
              <a:gd name="connsiteY6" fmla="*/ 69383 h 140745"/>
              <a:gd name="connsiteX7" fmla="*/ 18001 w 37980"/>
              <a:gd name="connsiteY7" fmla="*/ 87306 h 140745"/>
              <a:gd name="connsiteX8" fmla="*/ 1 w 37980"/>
              <a:gd name="connsiteY8" fmla="*/ 69383 h 140745"/>
              <a:gd name="connsiteX9" fmla="*/ 18001 w 37980"/>
              <a:gd name="connsiteY9" fmla="*/ 51460 h 140745"/>
              <a:gd name="connsiteX10" fmla="*/ 19980 w 37980"/>
              <a:gd name="connsiteY10" fmla="*/ 0 h 140745"/>
              <a:gd name="connsiteX11" fmla="*/ 37980 w 37980"/>
              <a:gd name="connsiteY11" fmla="*/ 17923 h 140745"/>
              <a:gd name="connsiteX12" fmla="*/ 19980 w 37980"/>
              <a:gd name="connsiteY12" fmla="*/ 35846 h 140745"/>
              <a:gd name="connsiteX13" fmla="*/ 1980 w 37980"/>
              <a:gd name="connsiteY13" fmla="*/ 17923 h 140745"/>
              <a:gd name="connsiteX14" fmla="*/ 19980 w 37980"/>
              <a:gd name="connsiteY14" fmla="*/ 0 h 140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7980" h="140745">
                <a:moveTo>
                  <a:pt x="18000" y="104899"/>
                </a:moveTo>
                <a:cubicBezTo>
                  <a:pt x="27941" y="104899"/>
                  <a:pt x="36000" y="112923"/>
                  <a:pt x="36000" y="122822"/>
                </a:cubicBezTo>
                <a:cubicBezTo>
                  <a:pt x="36000" y="132721"/>
                  <a:pt x="27941" y="140745"/>
                  <a:pt x="18000" y="140745"/>
                </a:cubicBezTo>
                <a:cubicBezTo>
                  <a:pt x="8059" y="140745"/>
                  <a:pt x="0" y="132721"/>
                  <a:pt x="0" y="122822"/>
                </a:cubicBezTo>
                <a:cubicBezTo>
                  <a:pt x="0" y="112923"/>
                  <a:pt x="8059" y="104899"/>
                  <a:pt x="18000" y="104899"/>
                </a:cubicBezTo>
                <a:close/>
                <a:moveTo>
                  <a:pt x="18001" y="51460"/>
                </a:moveTo>
                <a:cubicBezTo>
                  <a:pt x="27942" y="51460"/>
                  <a:pt x="36001" y="59484"/>
                  <a:pt x="36001" y="69383"/>
                </a:cubicBezTo>
                <a:cubicBezTo>
                  <a:pt x="36001" y="79282"/>
                  <a:pt x="27942" y="87306"/>
                  <a:pt x="18001" y="87306"/>
                </a:cubicBezTo>
                <a:cubicBezTo>
                  <a:pt x="8060" y="87306"/>
                  <a:pt x="1" y="79282"/>
                  <a:pt x="1" y="69383"/>
                </a:cubicBezTo>
                <a:cubicBezTo>
                  <a:pt x="1" y="59484"/>
                  <a:pt x="8060" y="51460"/>
                  <a:pt x="18001" y="51460"/>
                </a:cubicBezTo>
                <a:close/>
                <a:moveTo>
                  <a:pt x="19980" y="0"/>
                </a:moveTo>
                <a:cubicBezTo>
                  <a:pt x="29921" y="0"/>
                  <a:pt x="37980" y="8024"/>
                  <a:pt x="37980" y="17923"/>
                </a:cubicBezTo>
                <a:cubicBezTo>
                  <a:pt x="37980" y="27822"/>
                  <a:pt x="29921" y="35846"/>
                  <a:pt x="19980" y="35846"/>
                </a:cubicBezTo>
                <a:cubicBezTo>
                  <a:pt x="10039" y="35846"/>
                  <a:pt x="1980" y="27822"/>
                  <a:pt x="1980" y="17923"/>
                </a:cubicBezTo>
                <a:cubicBezTo>
                  <a:pt x="1980" y="8024"/>
                  <a:pt x="10039" y="0"/>
                  <a:pt x="19980" y="0"/>
                </a:cubicBezTo>
                <a:close/>
              </a:path>
            </a:pathLst>
          </a:custGeom>
          <a:solidFill>
            <a:srgbClr val="A5A6A7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7" name="자유형 86">
            <a:extLst>
              <a:ext uri="{FF2B5EF4-FFF2-40B4-BE49-F238E27FC236}">
                <a16:creationId xmlns:a16="http://schemas.microsoft.com/office/drawing/2014/main" id="{E817D25E-14E4-E647-AEEF-D012EB8EC27B}"/>
              </a:ext>
            </a:extLst>
          </p:cNvPr>
          <p:cNvSpPr>
            <a:spLocks noChangeAspect="1"/>
          </p:cNvSpPr>
          <p:nvPr/>
        </p:nvSpPr>
        <p:spPr>
          <a:xfrm>
            <a:off x="5494186" y="4757443"/>
            <a:ext cx="37980" cy="140745"/>
          </a:xfrm>
          <a:custGeom>
            <a:avLst/>
            <a:gdLst>
              <a:gd name="connsiteX0" fmla="*/ 18000 w 37980"/>
              <a:gd name="connsiteY0" fmla="*/ 104899 h 140745"/>
              <a:gd name="connsiteX1" fmla="*/ 36000 w 37980"/>
              <a:gd name="connsiteY1" fmla="*/ 122822 h 140745"/>
              <a:gd name="connsiteX2" fmla="*/ 18000 w 37980"/>
              <a:gd name="connsiteY2" fmla="*/ 140745 h 140745"/>
              <a:gd name="connsiteX3" fmla="*/ 0 w 37980"/>
              <a:gd name="connsiteY3" fmla="*/ 122822 h 140745"/>
              <a:gd name="connsiteX4" fmla="*/ 18000 w 37980"/>
              <a:gd name="connsiteY4" fmla="*/ 104899 h 140745"/>
              <a:gd name="connsiteX5" fmla="*/ 18001 w 37980"/>
              <a:gd name="connsiteY5" fmla="*/ 51460 h 140745"/>
              <a:gd name="connsiteX6" fmla="*/ 36001 w 37980"/>
              <a:gd name="connsiteY6" fmla="*/ 69383 h 140745"/>
              <a:gd name="connsiteX7" fmla="*/ 18001 w 37980"/>
              <a:gd name="connsiteY7" fmla="*/ 87306 h 140745"/>
              <a:gd name="connsiteX8" fmla="*/ 1 w 37980"/>
              <a:gd name="connsiteY8" fmla="*/ 69383 h 140745"/>
              <a:gd name="connsiteX9" fmla="*/ 18001 w 37980"/>
              <a:gd name="connsiteY9" fmla="*/ 51460 h 140745"/>
              <a:gd name="connsiteX10" fmla="*/ 19980 w 37980"/>
              <a:gd name="connsiteY10" fmla="*/ 0 h 140745"/>
              <a:gd name="connsiteX11" fmla="*/ 37980 w 37980"/>
              <a:gd name="connsiteY11" fmla="*/ 17923 h 140745"/>
              <a:gd name="connsiteX12" fmla="*/ 19980 w 37980"/>
              <a:gd name="connsiteY12" fmla="*/ 35846 h 140745"/>
              <a:gd name="connsiteX13" fmla="*/ 1980 w 37980"/>
              <a:gd name="connsiteY13" fmla="*/ 17923 h 140745"/>
              <a:gd name="connsiteX14" fmla="*/ 19980 w 37980"/>
              <a:gd name="connsiteY14" fmla="*/ 0 h 140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7980" h="140745">
                <a:moveTo>
                  <a:pt x="18000" y="104899"/>
                </a:moveTo>
                <a:cubicBezTo>
                  <a:pt x="27941" y="104899"/>
                  <a:pt x="36000" y="112923"/>
                  <a:pt x="36000" y="122822"/>
                </a:cubicBezTo>
                <a:cubicBezTo>
                  <a:pt x="36000" y="132721"/>
                  <a:pt x="27941" y="140745"/>
                  <a:pt x="18000" y="140745"/>
                </a:cubicBezTo>
                <a:cubicBezTo>
                  <a:pt x="8059" y="140745"/>
                  <a:pt x="0" y="132721"/>
                  <a:pt x="0" y="122822"/>
                </a:cubicBezTo>
                <a:cubicBezTo>
                  <a:pt x="0" y="112923"/>
                  <a:pt x="8059" y="104899"/>
                  <a:pt x="18000" y="104899"/>
                </a:cubicBezTo>
                <a:close/>
                <a:moveTo>
                  <a:pt x="18001" y="51460"/>
                </a:moveTo>
                <a:cubicBezTo>
                  <a:pt x="27942" y="51460"/>
                  <a:pt x="36001" y="59484"/>
                  <a:pt x="36001" y="69383"/>
                </a:cubicBezTo>
                <a:cubicBezTo>
                  <a:pt x="36001" y="79282"/>
                  <a:pt x="27942" y="87306"/>
                  <a:pt x="18001" y="87306"/>
                </a:cubicBezTo>
                <a:cubicBezTo>
                  <a:pt x="8060" y="87306"/>
                  <a:pt x="1" y="79282"/>
                  <a:pt x="1" y="69383"/>
                </a:cubicBezTo>
                <a:cubicBezTo>
                  <a:pt x="1" y="59484"/>
                  <a:pt x="8060" y="51460"/>
                  <a:pt x="18001" y="51460"/>
                </a:cubicBezTo>
                <a:close/>
                <a:moveTo>
                  <a:pt x="19980" y="0"/>
                </a:moveTo>
                <a:cubicBezTo>
                  <a:pt x="29921" y="0"/>
                  <a:pt x="37980" y="8024"/>
                  <a:pt x="37980" y="17923"/>
                </a:cubicBezTo>
                <a:cubicBezTo>
                  <a:pt x="37980" y="27822"/>
                  <a:pt x="29921" y="35846"/>
                  <a:pt x="19980" y="35846"/>
                </a:cubicBezTo>
                <a:cubicBezTo>
                  <a:pt x="10039" y="35846"/>
                  <a:pt x="1980" y="27822"/>
                  <a:pt x="1980" y="17923"/>
                </a:cubicBezTo>
                <a:cubicBezTo>
                  <a:pt x="1980" y="8024"/>
                  <a:pt x="10039" y="0"/>
                  <a:pt x="19980" y="0"/>
                </a:cubicBezTo>
                <a:close/>
              </a:path>
            </a:pathLst>
          </a:custGeom>
          <a:solidFill>
            <a:srgbClr val="A5A6A7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8" name="자유형 87">
            <a:extLst>
              <a:ext uri="{FF2B5EF4-FFF2-40B4-BE49-F238E27FC236}">
                <a16:creationId xmlns:a16="http://schemas.microsoft.com/office/drawing/2014/main" id="{63A419D0-4960-2145-A64B-226FEBC24959}"/>
              </a:ext>
            </a:extLst>
          </p:cNvPr>
          <p:cNvSpPr>
            <a:spLocks noChangeAspect="1"/>
          </p:cNvSpPr>
          <p:nvPr/>
        </p:nvSpPr>
        <p:spPr>
          <a:xfrm>
            <a:off x="5494184" y="5131916"/>
            <a:ext cx="37980" cy="140745"/>
          </a:xfrm>
          <a:custGeom>
            <a:avLst/>
            <a:gdLst>
              <a:gd name="connsiteX0" fmla="*/ 18000 w 37980"/>
              <a:gd name="connsiteY0" fmla="*/ 104899 h 140745"/>
              <a:gd name="connsiteX1" fmla="*/ 36000 w 37980"/>
              <a:gd name="connsiteY1" fmla="*/ 122822 h 140745"/>
              <a:gd name="connsiteX2" fmla="*/ 18000 w 37980"/>
              <a:gd name="connsiteY2" fmla="*/ 140745 h 140745"/>
              <a:gd name="connsiteX3" fmla="*/ 0 w 37980"/>
              <a:gd name="connsiteY3" fmla="*/ 122822 h 140745"/>
              <a:gd name="connsiteX4" fmla="*/ 18000 w 37980"/>
              <a:gd name="connsiteY4" fmla="*/ 104899 h 140745"/>
              <a:gd name="connsiteX5" fmla="*/ 18001 w 37980"/>
              <a:gd name="connsiteY5" fmla="*/ 51460 h 140745"/>
              <a:gd name="connsiteX6" fmla="*/ 36001 w 37980"/>
              <a:gd name="connsiteY6" fmla="*/ 69383 h 140745"/>
              <a:gd name="connsiteX7" fmla="*/ 18001 w 37980"/>
              <a:gd name="connsiteY7" fmla="*/ 87306 h 140745"/>
              <a:gd name="connsiteX8" fmla="*/ 1 w 37980"/>
              <a:gd name="connsiteY8" fmla="*/ 69383 h 140745"/>
              <a:gd name="connsiteX9" fmla="*/ 18001 w 37980"/>
              <a:gd name="connsiteY9" fmla="*/ 51460 h 140745"/>
              <a:gd name="connsiteX10" fmla="*/ 19980 w 37980"/>
              <a:gd name="connsiteY10" fmla="*/ 0 h 140745"/>
              <a:gd name="connsiteX11" fmla="*/ 37980 w 37980"/>
              <a:gd name="connsiteY11" fmla="*/ 17923 h 140745"/>
              <a:gd name="connsiteX12" fmla="*/ 19980 w 37980"/>
              <a:gd name="connsiteY12" fmla="*/ 35846 h 140745"/>
              <a:gd name="connsiteX13" fmla="*/ 1980 w 37980"/>
              <a:gd name="connsiteY13" fmla="*/ 17923 h 140745"/>
              <a:gd name="connsiteX14" fmla="*/ 19980 w 37980"/>
              <a:gd name="connsiteY14" fmla="*/ 0 h 140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7980" h="140745">
                <a:moveTo>
                  <a:pt x="18000" y="104899"/>
                </a:moveTo>
                <a:cubicBezTo>
                  <a:pt x="27941" y="104899"/>
                  <a:pt x="36000" y="112923"/>
                  <a:pt x="36000" y="122822"/>
                </a:cubicBezTo>
                <a:cubicBezTo>
                  <a:pt x="36000" y="132721"/>
                  <a:pt x="27941" y="140745"/>
                  <a:pt x="18000" y="140745"/>
                </a:cubicBezTo>
                <a:cubicBezTo>
                  <a:pt x="8059" y="140745"/>
                  <a:pt x="0" y="132721"/>
                  <a:pt x="0" y="122822"/>
                </a:cubicBezTo>
                <a:cubicBezTo>
                  <a:pt x="0" y="112923"/>
                  <a:pt x="8059" y="104899"/>
                  <a:pt x="18000" y="104899"/>
                </a:cubicBezTo>
                <a:close/>
                <a:moveTo>
                  <a:pt x="18001" y="51460"/>
                </a:moveTo>
                <a:cubicBezTo>
                  <a:pt x="27942" y="51460"/>
                  <a:pt x="36001" y="59484"/>
                  <a:pt x="36001" y="69383"/>
                </a:cubicBezTo>
                <a:cubicBezTo>
                  <a:pt x="36001" y="79282"/>
                  <a:pt x="27942" y="87306"/>
                  <a:pt x="18001" y="87306"/>
                </a:cubicBezTo>
                <a:cubicBezTo>
                  <a:pt x="8060" y="87306"/>
                  <a:pt x="1" y="79282"/>
                  <a:pt x="1" y="69383"/>
                </a:cubicBezTo>
                <a:cubicBezTo>
                  <a:pt x="1" y="59484"/>
                  <a:pt x="8060" y="51460"/>
                  <a:pt x="18001" y="51460"/>
                </a:cubicBezTo>
                <a:close/>
                <a:moveTo>
                  <a:pt x="19980" y="0"/>
                </a:moveTo>
                <a:cubicBezTo>
                  <a:pt x="29921" y="0"/>
                  <a:pt x="37980" y="8024"/>
                  <a:pt x="37980" y="17923"/>
                </a:cubicBezTo>
                <a:cubicBezTo>
                  <a:pt x="37980" y="27822"/>
                  <a:pt x="29921" y="35846"/>
                  <a:pt x="19980" y="35846"/>
                </a:cubicBezTo>
                <a:cubicBezTo>
                  <a:pt x="10039" y="35846"/>
                  <a:pt x="1980" y="27822"/>
                  <a:pt x="1980" y="17923"/>
                </a:cubicBezTo>
                <a:cubicBezTo>
                  <a:pt x="1980" y="8024"/>
                  <a:pt x="10039" y="0"/>
                  <a:pt x="19980" y="0"/>
                </a:cubicBezTo>
                <a:close/>
              </a:path>
            </a:pathLst>
          </a:custGeom>
          <a:solidFill>
            <a:srgbClr val="A5A6A7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D3B0E4E6-01AA-E242-A17B-A0C37A947AD3}"/>
              </a:ext>
            </a:extLst>
          </p:cNvPr>
          <p:cNvGraphicFramePr>
            <a:graphicFrameLocks noGrp="1"/>
          </p:cNvGraphicFramePr>
          <p:nvPr/>
        </p:nvGraphicFramePr>
        <p:xfrm>
          <a:off x="4228789" y="2053050"/>
          <a:ext cx="1425225" cy="1112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25225">
                  <a:extLst>
                    <a:ext uri="{9D8B030D-6E8A-4147-A177-3AD203B41FA5}">
                      <a16:colId xmlns:a16="http://schemas.microsoft.com/office/drawing/2014/main" val="42386321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500" b="0" i="0" dirty="0">
                          <a:solidFill>
                            <a:srgbClr val="A5A6A7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악보</a:t>
                      </a:r>
                      <a:r>
                        <a:rPr lang="ko-KR" altLang="en-US" sz="1500" b="0" i="0" dirty="0">
                          <a:solidFill>
                            <a:srgbClr val="A5A6A7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 기기 저장</a:t>
                      </a:r>
                      <a:endParaRPr lang="ko-Kore-KR" altLang="en-US" sz="1500" b="0" i="0" dirty="0">
                        <a:solidFill>
                          <a:srgbClr val="A5A6A7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CC4E7">
                        <a:alpha val="2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48688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500" b="0" i="0" dirty="0">
                          <a:solidFill>
                            <a:srgbClr val="A5A6A7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악보</a:t>
                      </a:r>
                      <a:r>
                        <a:rPr lang="ko-KR" altLang="en-US" sz="1500" b="0" i="0" dirty="0">
                          <a:solidFill>
                            <a:srgbClr val="A5A6A7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 파일 삭제</a:t>
                      </a:r>
                      <a:endParaRPr lang="ko-Kore-KR" altLang="en-US" sz="1500" b="0" i="0" dirty="0">
                        <a:solidFill>
                          <a:srgbClr val="A5A6A7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716460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500" b="0" i="0" dirty="0">
                          <a:solidFill>
                            <a:srgbClr val="A5A6A7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악보</a:t>
                      </a:r>
                      <a:r>
                        <a:rPr lang="ko-KR" altLang="en-US" sz="1500" b="0" i="0" dirty="0">
                          <a:solidFill>
                            <a:srgbClr val="A5A6A7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 이름 수정</a:t>
                      </a:r>
                      <a:endParaRPr lang="ko-Kore-KR" altLang="en-US" sz="1500" b="0" i="0" dirty="0">
                        <a:solidFill>
                          <a:srgbClr val="A5A6A7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8184942"/>
                  </a:ext>
                </a:extLst>
              </a:tr>
            </a:tbl>
          </a:graphicData>
        </a:graphic>
      </p:graphicFrame>
      <p:graphicFrame>
        <p:nvGraphicFramePr>
          <p:cNvPr id="43" name="표 42">
            <a:extLst>
              <a:ext uri="{FF2B5EF4-FFF2-40B4-BE49-F238E27FC236}">
                <a16:creationId xmlns:a16="http://schemas.microsoft.com/office/drawing/2014/main" id="{BD08178E-D7EB-964C-BD40-E6AA12BF86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0011495"/>
              </p:ext>
            </p:extLst>
          </p:nvPr>
        </p:nvGraphicFramePr>
        <p:xfrm>
          <a:off x="2204814" y="1663443"/>
          <a:ext cx="3406766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03383">
                  <a:extLst>
                    <a:ext uri="{9D8B030D-6E8A-4147-A177-3AD203B41FA5}">
                      <a16:colId xmlns:a16="http://schemas.microsoft.com/office/drawing/2014/main" val="796929473"/>
                    </a:ext>
                  </a:extLst>
                </a:gridCol>
                <a:gridCol w="1703383">
                  <a:extLst>
                    <a:ext uri="{9D8B030D-6E8A-4147-A177-3AD203B41FA5}">
                      <a16:colId xmlns:a16="http://schemas.microsoft.com/office/drawing/2014/main" val="8281995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5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업로드 악보</a:t>
                      </a:r>
                      <a:endParaRPr lang="ko-Kore-KR" altLang="en-US" sz="15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CC4E7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5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조옮김</a:t>
                      </a:r>
                      <a:r>
                        <a:rPr lang="ko-KR" altLang="en-US" sz="15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 악보</a:t>
                      </a:r>
                      <a:endParaRPr lang="ko-Kore-KR" altLang="en-US" sz="15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85491232"/>
                  </a:ext>
                </a:extLst>
              </a:tr>
            </a:tbl>
          </a:graphicData>
        </a:graphic>
      </p:graphicFrame>
      <p:grpSp>
        <p:nvGrpSpPr>
          <p:cNvPr id="45" name="그룹 44">
            <a:extLst>
              <a:ext uri="{FF2B5EF4-FFF2-40B4-BE49-F238E27FC236}">
                <a16:creationId xmlns:a16="http://schemas.microsoft.com/office/drawing/2014/main" id="{D5829191-7875-DA44-A25D-648CD27754F1}"/>
              </a:ext>
            </a:extLst>
          </p:cNvPr>
          <p:cNvGrpSpPr/>
          <p:nvPr/>
        </p:nvGrpSpPr>
        <p:grpSpPr>
          <a:xfrm>
            <a:off x="4750302" y="1308287"/>
            <a:ext cx="459653" cy="202786"/>
            <a:chOff x="4750302" y="1308287"/>
            <a:chExt cx="459653" cy="202786"/>
          </a:xfrm>
        </p:grpSpPr>
        <p:sp>
          <p:nvSpPr>
            <p:cNvPr id="46" name="모서리가 둥근 직사각형 45">
              <a:extLst>
                <a:ext uri="{FF2B5EF4-FFF2-40B4-BE49-F238E27FC236}">
                  <a16:creationId xmlns:a16="http://schemas.microsoft.com/office/drawing/2014/main" id="{B4D2B251-2B04-E84D-8C52-24FDA9EF0AC5}"/>
                </a:ext>
              </a:extLst>
            </p:cNvPr>
            <p:cNvSpPr/>
            <p:nvPr/>
          </p:nvSpPr>
          <p:spPr>
            <a:xfrm>
              <a:off x="4750302" y="1308287"/>
              <a:ext cx="459653" cy="202786"/>
            </a:xfrm>
            <a:prstGeom prst="roundRect">
              <a:avLst>
                <a:gd name="adj" fmla="val 50000"/>
              </a:avLst>
            </a:prstGeom>
            <a:noFill/>
            <a:ln w="28575">
              <a:solidFill>
                <a:srgbClr val="5B595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9303189F-185E-E348-9F56-F50E2F46232A}"/>
                </a:ext>
              </a:extLst>
            </p:cNvPr>
            <p:cNvSpPr/>
            <p:nvPr/>
          </p:nvSpPr>
          <p:spPr>
            <a:xfrm>
              <a:off x="4805914" y="1361452"/>
              <a:ext cx="108000" cy="108000"/>
            </a:xfrm>
            <a:prstGeom prst="ellipse">
              <a:avLst/>
            </a:prstGeom>
            <a:solidFill>
              <a:srgbClr val="5B59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48" name="모서리가 둥근 직사각형 47">
            <a:extLst>
              <a:ext uri="{FF2B5EF4-FFF2-40B4-BE49-F238E27FC236}">
                <a16:creationId xmlns:a16="http://schemas.microsoft.com/office/drawing/2014/main" id="{619E147B-1535-6C43-8740-6727312918BA}"/>
              </a:ext>
            </a:extLst>
          </p:cNvPr>
          <p:cNvSpPr/>
          <p:nvPr/>
        </p:nvSpPr>
        <p:spPr>
          <a:xfrm>
            <a:off x="2226320" y="3131701"/>
            <a:ext cx="3372197" cy="931000"/>
          </a:xfrm>
          <a:prstGeom prst="roundRect">
            <a:avLst>
              <a:gd name="adj" fmla="val 16667"/>
            </a:avLst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z="1300" dirty="0">
                <a:solidFill>
                  <a:srgbClr val="5B595A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선택한</a:t>
            </a:r>
            <a:r>
              <a:rPr kumimoji="1" lang="ko-KR" altLang="en-US" sz="1300" dirty="0">
                <a:solidFill>
                  <a:srgbClr val="5B595A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 악보를 삭제합니다</a:t>
            </a:r>
            <a:r>
              <a:rPr kumimoji="1" lang="en-US" altLang="ko-KR" sz="1300" dirty="0">
                <a:solidFill>
                  <a:srgbClr val="5B595A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.</a:t>
            </a:r>
            <a:endParaRPr kumimoji="1" lang="en-US" altLang="ko-Kore-KR" sz="1300" dirty="0">
              <a:solidFill>
                <a:srgbClr val="5B595A"/>
              </a:solidFill>
              <a:latin typeface="Gmarket Sans TTF Light" panose="02000000000000000000" pitchFamily="2" charset="-128"/>
              <a:ea typeface="Gmarket Sans TTF Light" panose="02000000000000000000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41016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그룹 114"/>
          <p:cNvGrpSpPr/>
          <p:nvPr/>
        </p:nvGrpSpPr>
        <p:grpSpPr>
          <a:xfrm>
            <a:off x="319588" y="158825"/>
            <a:ext cx="11552822" cy="6699175"/>
            <a:chOff x="321277" y="158825"/>
            <a:chExt cx="11552822" cy="6699175"/>
          </a:xfrm>
        </p:grpSpPr>
        <p:grpSp>
          <p:nvGrpSpPr>
            <p:cNvPr id="116" name="그룹 115"/>
            <p:cNvGrpSpPr/>
            <p:nvPr/>
          </p:nvGrpSpPr>
          <p:grpSpPr>
            <a:xfrm>
              <a:off x="321277" y="158825"/>
              <a:ext cx="11552822" cy="6699175"/>
              <a:chOff x="321277" y="158825"/>
              <a:chExt cx="11552822" cy="6699175"/>
            </a:xfrm>
          </p:grpSpPr>
          <p:sp>
            <p:nvSpPr>
              <p:cNvPr id="120" name="양쪽 모서리가 둥근 사각형 119"/>
              <p:cNvSpPr/>
              <p:nvPr/>
            </p:nvSpPr>
            <p:spPr>
              <a:xfrm>
                <a:off x="321277" y="158825"/>
                <a:ext cx="11552822" cy="540000"/>
              </a:xfrm>
              <a:prstGeom prst="round2SameRect">
                <a:avLst>
                  <a:gd name="adj1" fmla="val 30688"/>
                  <a:gd name="adj2" fmla="val 0"/>
                </a:avLst>
              </a:prstGeom>
              <a:solidFill>
                <a:srgbClr val="FFCCCC"/>
              </a:solidFill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22" name="그룹 121"/>
              <p:cNvGrpSpPr/>
              <p:nvPr/>
            </p:nvGrpSpPr>
            <p:grpSpPr>
              <a:xfrm>
                <a:off x="567622" y="6301290"/>
                <a:ext cx="955185" cy="145042"/>
                <a:chOff x="567622" y="6375432"/>
                <a:chExt cx="955185" cy="145042"/>
              </a:xfrm>
            </p:grpSpPr>
            <p:sp>
              <p:nvSpPr>
                <p:cNvPr id="123" name="Freeform 10"/>
                <p:cNvSpPr>
                  <a:spLocks/>
                </p:cNvSpPr>
                <p:nvPr/>
              </p:nvSpPr>
              <p:spPr bwMode="auto">
                <a:xfrm>
                  <a:off x="1000116" y="6375432"/>
                  <a:ext cx="128288" cy="145042"/>
                </a:xfrm>
                <a:custGeom>
                  <a:avLst/>
                  <a:gdLst>
                    <a:gd name="T0" fmla="*/ 777 w 804"/>
                    <a:gd name="T1" fmla="*/ 405 h 911"/>
                    <a:gd name="T2" fmla="*/ 85 w 804"/>
                    <a:gd name="T3" fmla="*/ 7 h 911"/>
                    <a:gd name="T4" fmla="*/ 72 w 804"/>
                    <a:gd name="T5" fmla="*/ 0 h 911"/>
                    <a:gd name="T6" fmla="*/ 42 w 804"/>
                    <a:gd name="T7" fmla="*/ 0 h 911"/>
                    <a:gd name="T8" fmla="*/ 29 w 804"/>
                    <a:gd name="T9" fmla="*/ 7 h 911"/>
                    <a:gd name="T10" fmla="*/ 16 w 804"/>
                    <a:gd name="T11" fmla="*/ 16 h 911"/>
                    <a:gd name="T12" fmla="*/ 1 w 804"/>
                    <a:gd name="T13" fmla="*/ 40 h 911"/>
                    <a:gd name="T14" fmla="*/ 0 w 804"/>
                    <a:gd name="T15" fmla="*/ 56 h 911"/>
                    <a:gd name="T16" fmla="*/ 0 w 804"/>
                    <a:gd name="T17" fmla="*/ 855 h 911"/>
                    <a:gd name="T18" fmla="*/ 1 w 804"/>
                    <a:gd name="T19" fmla="*/ 869 h 911"/>
                    <a:gd name="T20" fmla="*/ 16 w 804"/>
                    <a:gd name="T21" fmla="*/ 895 h 911"/>
                    <a:gd name="T22" fmla="*/ 29 w 804"/>
                    <a:gd name="T23" fmla="*/ 904 h 911"/>
                    <a:gd name="T24" fmla="*/ 42 w 804"/>
                    <a:gd name="T25" fmla="*/ 910 h 911"/>
                    <a:gd name="T26" fmla="*/ 56 w 804"/>
                    <a:gd name="T27" fmla="*/ 911 h 911"/>
                    <a:gd name="T28" fmla="*/ 72 w 804"/>
                    <a:gd name="T29" fmla="*/ 910 h 911"/>
                    <a:gd name="T30" fmla="*/ 85 w 804"/>
                    <a:gd name="T31" fmla="*/ 904 h 911"/>
                    <a:gd name="T32" fmla="*/ 777 w 804"/>
                    <a:gd name="T33" fmla="*/ 504 h 911"/>
                    <a:gd name="T34" fmla="*/ 789 w 804"/>
                    <a:gd name="T35" fmla="*/ 496 h 911"/>
                    <a:gd name="T36" fmla="*/ 803 w 804"/>
                    <a:gd name="T37" fmla="*/ 470 h 911"/>
                    <a:gd name="T38" fmla="*/ 804 w 804"/>
                    <a:gd name="T39" fmla="*/ 456 h 911"/>
                    <a:gd name="T40" fmla="*/ 803 w 804"/>
                    <a:gd name="T41" fmla="*/ 440 h 911"/>
                    <a:gd name="T42" fmla="*/ 789 w 804"/>
                    <a:gd name="T43" fmla="*/ 414 h 911"/>
                    <a:gd name="T44" fmla="*/ 777 w 804"/>
                    <a:gd name="T45" fmla="*/ 405 h 9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04" h="911">
                      <a:moveTo>
                        <a:pt x="777" y="405"/>
                      </a:moveTo>
                      <a:lnTo>
                        <a:pt x="85" y="7"/>
                      </a:lnTo>
                      <a:lnTo>
                        <a:pt x="72" y="0"/>
                      </a:lnTo>
                      <a:lnTo>
                        <a:pt x="42" y="0"/>
                      </a:lnTo>
                      <a:lnTo>
                        <a:pt x="29" y="7"/>
                      </a:lnTo>
                      <a:lnTo>
                        <a:pt x="16" y="16"/>
                      </a:lnTo>
                      <a:lnTo>
                        <a:pt x="1" y="40"/>
                      </a:lnTo>
                      <a:lnTo>
                        <a:pt x="0" y="56"/>
                      </a:lnTo>
                      <a:lnTo>
                        <a:pt x="0" y="855"/>
                      </a:lnTo>
                      <a:lnTo>
                        <a:pt x="1" y="869"/>
                      </a:lnTo>
                      <a:lnTo>
                        <a:pt x="16" y="895"/>
                      </a:lnTo>
                      <a:lnTo>
                        <a:pt x="29" y="904"/>
                      </a:lnTo>
                      <a:lnTo>
                        <a:pt x="42" y="910"/>
                      </a:lnTo>
                      <a:lnTo>
                        <a:pt x="56" y="911"/>
                      </a:lnTo>
                      <a:lnTo>
                        <a:pt x="72" y="910"/>
                      </a:lnTo>
                      <a:lnTo>
                        <a:pt x="85" y="904"/>
                      </a:lnTo>
                      <a:lnTo>
                        <a:pt x="777" y="504"/>
                      </a:lnTo>
                      <a:lnTo>
                        <a:pt x="789" y="496"/>
                      </a:lnTo>
                      <a:lnTo>
                        <a:pt x="803" y="470"/>
                      </a:lnTo>
                      <a:lnTo>
                        <a:pt x="804" y="456"/>
                      </a:lnTo>
                      <a:lnTo>
                        <a:pt x="803" y="440"/>
                      </a:lnTo>
                      <a:lnTo>
                        <a:pt x="789" y="414"/>
                      </a:lnTo>
                      <a:lnTo>
                        <a:pt x="777" y="405"/>
                      </a:lnTo>
                      <a:close/>
                    </a:path>
                  </a:pathLst>
                </a:custGeom>
                <a:solidFill>
                  <a:srgbClr val="FFCCCC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4" name="Freeform 10"/>
                <p:cNvSpPr>
                  <a:spLocks/>
                </p:cNvSpPr>
                <p:nvPr/>
              </p:nvSpPr>
              <p:spPr bwMode="auto">
                <a:xfrm>
                  <a:off x="1394519" y="6375432"/>
                  <a:ext cx="128288" cy="145042"/>
                </a:xfrm>
                <a:custGeom>
                  <a:avLst/>
                  <a:gdLst>
                    <a:gd name="T0" fmla="*/ 777 w 804"/>
                    <a:gd name="T1" fmla="*/ 405 h 911"/>
                    <a:gd name="T2" fmla="*/ 85 w 804"/>
                    <a:gd name="T3" fmla="*/ 7 h 911"/>
                    <a:gd name="T4" fmla="*/ 72 w 804"/>
                    <a:gd name="T5" fmla="*/ 0 h 911"/>
                    <a:gd name="T6" fmla="*/ 42 w 804"/>
                    <a:gd name="T7" fmla="*/ 0 h 911"/>
                    <a:gd name="T8" fmla="*/ 29 w 804"/>
                    <a:gd name="T9" fmla="*/ 7 h 911"/>
                    <a:gd name="T10" fmla="*/ 16 w 804"/>
                    <a:gd name="T11" fmla="*/ 16 h 911"/>
                    <a:gd name="T12" fmla="*/ 1 w 804"/>
                    <a:gd name="T13" fmla="*/ 40 h 911"/>
                    <a:gd name="T14" fmla="*/ 0 w 804"/>
                    <a:gd name="T15" fmla="*/ 56 h 911"/>
                    <a:gd name="T16" fmla="*/ 0 w 804"/>
                    <a:gd name="T17" fmla="*/ 855 h 911"/>
                    <a:gd name="T18" fmla="*/ 1 w 804"/>
                    <a:gd name="T19" fmla="*/ 869 h 911"/>
                    <a:gd name="T20" fmla="*/ 16 w 804"/>
                    <a:gd name="T21" fmla="*/ 895 h 911"/>
                    <a:gd name="T22" fmla="*/ 29 w 804"/>
                    <a:gd name="T23" fmla="*/ 904 h 911"/>
                    <a:gd name="T24" fmla="*/ 42 w 804"/>
                    <a:gd name="T25" fmla="*/ 910 h 911"/>
                    <a:gd name="T26" fmla="*/ 56 w 804"/>
                    <a:gd name="T27" fmla="*/ 911 h 911"/>
                    <a:gd name="T28" fmla="*/ 72 w 804"/>
                    <a:gd name="T29" fmla="*/ 910 h 911"/>
                    <a:gd name="T30" fmla="*/ 85 w 804"/>
                    <a:gd name="T31" fmla="*/ 904 h 911"/>
                    <a:gd name="T32" fmla="*/ 777 w 804"/>
                    <a:gd name="T33" fmla="*/ 504 h 911"/>
                    <a:gd name="T34" fmla="*/ 789 w 804"/>
                    <a:gd name="T35" fmla="*/ 496 h 911"/>
                    <a:gd name="T36" fmla="*/ 803 w 804"/>
                    <a:gd name="T37" fmla="*/ 470 h 911"/>
                    <a:gd name="T38" fmla="*/ 804 w 804"/>
                    <a:gd name="T39" fmla="*/ 456 h 911"/>
                    <a:gd name="T40" fmla="*/ 803 w 804"/>
                    <a:gd name="T41" fmla="*/ 440 h 911"/>
                    <a:gd name="T42" fmla="*/ 789 w 804"/>
                    <a:gd name="T43" fmla="*/ 414 h 911"/>
                    <a:gd name="T44" fmla="*/ 777 w 804"/>
                    <a:gd name="T45" fmla="*/ 405 h 9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04" h="911">
                      <a:moveTo>
                        <a:pt x="777" y="405"/>
                      </a:moveTo>
                      <a:lnTo>
                        <a:pt x="85" y="7"/>
                      </a:lnTo>
                      <a:lnTo>
                        <a:pt x="72" y="0"/>
                      </a:lnTo>
                      <a:lnTo>
                        <a:pt x="42" y="0"/>
                      </a:lnTo>
                      <a:lnTo>
                        <a:pt x="29" y="7"/>
                      </a:lnTo>
                      <a:lnTo>
                        <a:pt x="16" y="16"/>
                      </a:lnTo>
                      <a:lnTo>
                        <a:pt x="1" y="40"/>
                      </a:lnTo>
                      <a:lnTo>
                        <a:pt x="0" y="56"/>
                      </a:lnTo>
                      <a:lnTo>
                        <a:pt x="0" y="855"/>
                      </a:lnTo>
                      <a:lnTo>
                        <a:pt x="1" y="869"/>
                      </a:lnTo>
                      <a:lnTo>
                        <a:pt x="16" y="895"/>
                      </a:lnTo>
                      <a:lnTo>
                        <a:pt x="29" y="904"/>
                      </a:lnTo>
                      <a:lnTo>
                        <a:pt x="42" y="910"/>
                      </a:lnTo>
                      <a:lnTo>
                        <a:pt x="56" y="911"/>
                      </a:lnTo>
                      <a:lnTo>
                        <a:pt x="72" y="910"/>
                      </a:lnTo>
                      <a:lnTo>
                        <a:pt x="85" y="904"/>
                      </a:lnTo>
                      <a:lnTo>
                        <a:pt x="777" y="504"/>
                      </a:lnTo>
                      <a:lnTo>
                        <a:pt x="789" y="496"/>
                      </a:lnTo>
                      <a:lnTo>
                        <a:pt x="803" y="470"/>
                      </a:lnTo>
                      <a:lnTo>
                        <a:pt x="804" y="456"/>
                      </a:lnTo>
                      <a:lnTo>
                        <a:pt x="803" y="440"/>
                      </a:lnTo>
                      <a:lnTo>
                        <a:pt x="789" y="414"/>
                      </a:lnTo>
                      <a:lnTo>
                        <a:pt x="777" y="40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5" name="모서리가 둥근 직사각형 124"/>
                <p:cNvSpPr/>
                <p:nvPr/>
              </p:nvSpPr>
              <p:spPr>
                <a:xfrm>
                  <a:off x="1316685" y="6375432"/>
                  <a:ext cx="36000" cy="14504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126" name="그룹 125"/>
                <p:cNvGrpSpPr/>
                <p:nvPr/>
              </p:nvGrpSpPr>
              <p:grpSpPr>
                <a:xfrm flipH="1">
                  <a:off x="567622" y="6375432"/>
                  <a:ext cx="208503" cy="145042"/>
                  <a:chOff x="696211" y="6375432"/>
                  <a:chExt cx="208503" cy="145042"/>
                </a:xfrm>
              </p:grpSpPr>
              <p:sp>
                <p:nvSpPr>
                  <p:cNvPr id="127" name="Freeform 10"/>
                  <p:cNvSpPr>
                    <a:spLocks/>
                  </p:cNvSpPr>
                  <p:nvPr/>
                </p:nvSpPr>
                <p:spPr bwMode="auto">
                  <a:xfrm>
                    <a:off x="776426" y="6375432"/>
                    <a:ext cx="128288" cy="145042"/>
                  </a:xfrm>
                  <a:custGeom>
                    <a:avLst/>
                    <a:gdLst>
                      <a:gd name="T0" fmla="*/ 777 w 804"/>
                      <a:gd name="T1" fmla="*/ 405 h 911"/>
                      <a:gd name="T2" fmla="*/ 85 w 804"/>
                      <a:gd name="T3" fmla="*/ 7 h 911"/>
                      <a:gd name="T4" fmla="*/ 72 w 804"/>
                      <a:gd name="T5" fmla="*/ 0 h 911"/>
                      <a:gd name="T6" fmla="*/ 42 w 804"/>
                      <a:gd name="T7" fmla="*/ 0 h 911"/>
                      <a:gd name="T8" fmla="*/ 29 w 804"/>
                      <a:gd name="T9" fmla="*/ 7 h 911"/>
                      <a:gd name="T10" fmla="*/ 16 w 804"/>
                      <a:gd name="T11" fmla="*/ 16 h 911"/>
                      <a:gd name="T12" fmla="*/ 1 w 804"/>
                      <a:gd name="T13" fmla="*/ 40 h 911"/>
                      <a:gd name="T14" fmla="*/ 0 w 804"/>
                      <a:gd name="T15" fmla="*/ 56 h 911"/>
                      <a:gd name="T16" fmla="*/ 0 w 804"/>
                      <a:gd name="T17" fmla="*/ 855 h 911"/>
                      <a:gd name="T18" fmla="*/ 1 w 804"/>
                      <a:gd name="T19" fmla="*/ 869 h 911"/>
                      <a:gd name="T20" fmla="*/ 16 w 804"/>
                      <a:gd name="T21" fmla="*/ 895 h 911"/>
                      <a:gd name="T22" fmla="*/ 29 w 804"/>
                      <a:gd name="T23" fmla="*/ 904 h 911"/>
                      <a:gd name="T24" fmla="*/ 42 w 804"/>
                      <a:gd name="T25" fmla="*/ 910 h 911"/>
                      <a:gd name="T26" fmla="*/ 56 w 804"/>
                      <a:gd name="T27" fmla="*/ 911 h 911"/>
                      <a:gd name="T28" fmla="*/ 72 w 804"/>
                      <a:gd name="T29" fmla="*/ 910 h 911"/>
                      <a:gd name="T30" fmla="*/ 85 w 804"/>
                      <a:gd name="T31" fmla="*/ 904 h 911"/>
                      <a:gd name="T32" fmla="*/ 777 w 804"/>
                      <a:gd name="T33" fmla="*/ 504 h 911"/>
                      <a:gd name="T34" fmla="*/ 789 w 804"/>
                      <a:gd name="T35" fmla="*/ 496 h 911"/>
                      <a:gd name="T36" fmla="*/ 803 w 804"/>
                      <a:gd name="T37" fmla="*/ 470 h 911"/>
                      <a:gd name="T38" fmla="*/ 804 w 804"/>
                      <a:gd name="T39" fmla="*/ 456 h 911"/>
                      <a:gd name="T40" fmla="*/ 803 w 804"/>
                      <a:gd name="T41" fmla="*/ 440 h 911"/>
                      <a:gd name="T42" fmla="*/ 789 w 804"/>
                      <a:gd name="T43" fmla="*/ 414 h 911"/>
                      <a:gd name="T44" fmla="*/ 777 w 804"/>
                      <a:gd name="T45" fmla="*/ 405 h 9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</a:cxnLst>
                    <a:rect l="0" t="0" r="r" b="b"/>
                    <a:pathLst>
                      <a:path w="804" h="911">
                        <a:moveTo>
                          <a:pt x="777" y="405"/>
                        </a:moveTo>
                        <a:lnTo>
                          <a:pt x="85" y="7"/>
                        </a:lnTo>
                        <a:lnTo>
                          <a:pt x="72" y="0"/>
                        </a:lnTo>
                        <a:lnTo>
                          <a:pt x="42" y="0"/>
                        </a:lnTo>
                        <a:lnTo>
                          <a:pt x="29" y="7"/>
                        </a:lnTo>
                        <a:lnTo>
                          <a:pt x="16" y="16"/>
                        </a:lnTo>
                        <a:lnTo>
                          <a:pt x="1" y="40"/>
                        </a:lnTo>
                        <a:lnTo>
                          <a:pt x="0" y="56"/>
                        </a:lnTo>
                        <a:lnTo>
                          <a:pt x="0" y="855"/>
                        </a:lnTo>
                        <a:lnTo>
                          <a:pt x="1" y="869"/>
                        </a:lnTo>
                        <a:lnTo>
                          <a:pt x="16" y="895"/>
                        </a:lnTo>
                        <a:lnTo>
                          <a:pt x="29" y="904"/>
                        </a:lnTo>
                        <a:lnTo>
                          <a:pt x="42" y="910"/>
                        </a:lnTo>
                        <a:lnTo>
                          <a:pt x="56" y="911"/>
                        </a:lnTo>
                        <a:lnTo>
                          <a:pt x="72" y="910"/>
                        </a:lnTo>
                        <a:lnTo>
                          <a:pt x="85" y="904"/>
                        </a:lnTo>
                        <a:lnTo>
                          <a:pt x="777" y="504"/>
                        </a:lnTo>
                        <a:lnTo>
                          <a:pt x="789" y="496"/>
                        </a:lnTo>
                        <a:lnTo>
                          <a:pt x="803" y="470"/>
                        </a:lnTo>
                        <a:lnTo>
                          <a:pt x="804" y="456"/>
                        </a:lnTo>
                        <a:lnTo>
                          <a:pt x="803" y="440"/>
                        </a:lnTo>
                        <a:lnTo>
                          <a:pt x="789" y="414"/>
                        </a:lnTo>
                        <a:lnTo>
                          <a:pt x="777" y="405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12700">
                    <a:solidFill>
                      <a:schemeClr val="bg2">
                        <a:lumMod val="50000"/>
                      </a:schemeClr>
                    </a:solidFill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128" name="모서리가 둥근 직사각형 127"/>
                  <p:cNvSpPr/>
                  <p:nvPr/>
                </p:nvSpPr>
                <p:spPr>
                  <a:xfrm>
                    <a:off x="696211" y="6375432"/>
                    <a:ext cx="36000" cy="145042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 w="12700">
                    <a:solidFill>
                      <a:schemeClr val="bg2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  <p:sp>
            <p:nvSpPr>
              <p:cNvPr id="121" name="직사각형 120"/>
              <p:cNvSpPr/>
              <p:nvPr/>
            </p:nvSpPr>
            <p:spPr>
              <a:xfrm>
                <a:off x="321277" y="698825"/>
                <a:ext cx="11552822" cy="6159175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17" name="타원 116"/>
            <p:cNvSpPr/>
            <p:nvPr/>
          </p:nvSpPr>
          <p:spPr>
            <a:xfrm>
              <a:off x="10743673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8" name="타원 117"/>
            <p:cNvSpPr/>
            <p:nvPr/>
          </p:nvSpPr>
          <p:spPr>
            <a:xfrm>
              <a:off x="11045008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9" name="타원 118"/>
            <p:cNvSpPr/>
            <p:nvPr/>
          </p:nvSpPr>
          <p:spPr>
            <a:xfrm>
              <a:off x="11346343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14" name="TextBox 113"/>
          <p:cNvSpPr txBox="1"/>
          <p:nvPr/>
        </p:nvSpPr>
        <p:spPr>
          <a:xfrm>
            <a:off x="9000805" y="3269852"/>
            <a:ext cx="104582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>
                <a:solidFill>
                  <a:prstClr val="white"/>
                </a:solidFill>
              </a:rPr>
              <a:t>Check</a:t>
            </a:r>
          </a:p>
          <a:p>
            <a:pPr algn="ctr"/>
            <a:r>
              <a:rPr lang="en-US" altLang="ko-KR" sz="1050" b="1" dirty="0">
                <a:solidFill>
                  <a:prstClr val="white"/>
                </a:solidFill>
              </a:rPr>
              <a:t>point</a:t>
            </a:r>
            <a:endParaRPr lang="ko-KR" altLang="en-US" sz="1050" b="1" dirty="0">
              <a:solidFill>
                <a:prstClr val="white"/>
              </a:solidFill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8B560BBE-AA23-154E-9CAD-868EC35B00D4}"/>
              </a:ext>
            </a:extLst>
          </p:cNvPr>
          <p:cNvSpPr/>
          <p:nvPr/>
        </p:nvSpPr>
        <p:spPr>
          <a:xfrm>
            <a:off x="868480" y="225477"/>
            <a:ext cx="5456119" cy="46166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atinLnBrk="0">
              <a:defRPr/>
            </a:pPr>
            <a:r>
              <a:rPr lang="ko-KR" altLang="en-US" sz="2400" b="1" kern="0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악보 폴더</a:t>
            </a:r>
            <a:r>
              <a:rPr lang="en-US" altLang="ko-KR" sz="2400" b="1" kern="0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-4</a:t>
            </a: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55327A72-3536-954C-B189-DEA77A8605B6}"/>
              </a:ext>
            </a:extLst>
          </p:cNvPr>
          <p:cNvSpPr/>
          <p:nvPr/>
        </p:nvSpPr>
        <p:spPr>
          <a:xfrm>
            <a:off x="1839046" y="6290842"/>
            <a:ext cx="1110566" cy="155490"/>
          </a:xfrm>
          <a:prstGeom prst="roundRect">
            <a:avLst>
              <a:gd name="adj" fmla="val 50000"/>
            </a:avLst>
          </a:prstGeom>
          <a:solidFill>
            <a:srgbClr val="FFCC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1824343" y="6301290"/>
            <a:ext cx="9504000" cy="145272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액자 1">
            <a:extLst>
              <a:ext uri="{FF2B5EF4-FFF2-40B4-BE49-F238E27FC236}">
                <a16:creationId xmlns:a16="http://schemas.microsoft.com/office/drawing/2014/main" id="{356FF490-67C4-304E-9273-8B0D96EAD748}"/>
              </a:ext>
            </a:extLst>
          </p:cNvPr>
          <p:cNvSpPr/>
          <p:nvPr/>
        </p:nvSpPr>
        <p:spPr>
          <a:xfrm>
            <a:off x="2171137" y="1205466"/>
            <a:ext cx="3475902" cy="4684385"/>
          </a:xfrm>
          <a:prstGeom prst="frame">
            <a:avLst>
              <a:gd name="adj1" fmla="val 247"/>
            </a:avLst>
          </a:prstGeom>
          <a:solidFill>
            <a:srgbClr val="5B59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9E038CE-2AFF-6444-B4C2-EEEE03A8A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31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C9E81E-876D-EF43-881F-B77069B55721}"/>
              </a:ext>
            </a:extLst>
          </p:cNvPr>
          <p:cNvSpPr txBox="1"/>
          <p:nvPr/>
        </p:nvSpPr>
        <p:spPr>
          <a:xfrm>
            <a:off x="6095999" y="2053050"/>
            <a:ext cx="4947320" cy="29719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악보 폴더</a:t>
            </a: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조 옮김</a:t>
            </a: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튜닝 음</a:t>
            </a: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MY 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표시</a:t>
            </a:r>
            <a:endParaRPr kumimoji="1" lang="en-US" altLang="ko-KR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악보 폴더 표시</a:t>
            </a:r>
            <a:endParaRPr kumimoji="1" lang="en-US" altLang="ko-KR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(</a:t>
            </a:r>
            <a:r>
              <a:rPr kumimoji="1" lang="ko-KR" altLang="en-US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점 </a:t>
            </a:r>
            <a:r>
              <a:rPr kumimoji="1" lang="en-US" altLang="ko-KR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3</a:t>
            </a:r>
            <a:r>
              <a:rPr kumimoji="1" lang="ko-KR" altLang="en-US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개 모양 클릭 시 </a:t>
            </a:r>
            <a:endParaRPr kumimoji="1" lang="en-US" altLang="ko-KR" sz="1500" b="1" dirty="0">
              <a:solidFill>
                <a:srgbClr val="FD819E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악보 기기 저장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악보 파일 삭제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kumimoji="1" lang="ko-KR" altLang="en-US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악보 파일 명 수정</a:t>
            </a:r>
            <a:endParaRPr kumimoji="1" lang="en-US" altLang="ko-KR" sz="1500" b="1" dirty="0">
              <a:solidFill>
                <a:srgbClr val="FD819E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업로드 악보 클릭 시 업로드 한 악보 보여짐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</a:p>
          <a:p>
            <a:pPr>
              <a:lnSpc>
                <a:spcPct val="150000"/>
              </a:lnSpc>
            </a:pP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조옮김 악보 클릭 시 조옮김 된 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MIDI 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파일 보여짐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MUSIC SHEET 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옆의 버튼이 왼쪽일 경우 </a:t>
            </a:r>
            <a:r>
              <a:rPr kumimoji="1" lang="ko-KR" altLang="en-US" sz="1500" b="1" dirty="0" err="1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목록형</a:t>
            </a:r>
            <a:endParaRPr kumimoji="1" lang="en-US" altLang="ko-KR" sz="1500" b="1" dirty="0">
              <a:solidFill>
                <a:srgbClr val="FD819E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옆의 버튼이 오른쪽일 경우 </a:t>
            </a:r>
            <a:r>
              <a:rPr kumimoji="1" lang="ko-KR" altLang="en-US" sz="1500" dirty="0" err="1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아이콘형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)</a:t>
            </a:r>
          </a:p>
        </p:txBody>
      </p:sp>
      <p:pic>
        <p:nvPicPr>
          <p:cNvPr id="27" name="그래픽 26" descr="줄 화살표: 일자형">
            <a:extLst>
              <a:ext uri="{FF2B5EF4-FFF2-40B4-BE49-F238E27FC236}">
                <a16:creationId xmlns:a16="http://schemas.microsoft.com/office/drawing/2014/main" id="{0055EDEC-C8F9-274E-8527-4C2B9B475F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40273" y="1263539"/>
            <a:ext cx="226268" cy="226268"/>
          </a:xfrm>
          <a:prstGeom prst="rect">
            <a:avLst/>
          </a:prstGeom>
        </p:spPr>
      </p:pic>
      <p:pic>
        <p:nvPicPr>
          <p:cNvPr id="28" name="그래픽 27" descr="집">
            <a:extLst>
              <a:ext uri="{FF2B5EF4-FFF2-40B4-BE49-F238E27FC236}">
                <a16:creationId xmlns:a16="http://schemas.microsoft.com/office/drawing/2014/main" id="{59CFF052-B20C-8B46-B79F-1CC787C65F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78573" y="1251182"/>
            <a:ext cx="226268" cy="226268"/>
          </a:xfrm>
          <a:prstGeom prst="rect">
            <a:avLst/>
          </a:prstGeom>
        </p:spPr>
      </p:pic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0DE2AD87-3C46-B64E-80FD-0DCCA97B8623}"/>
              </a:ext>
            </a:extLst>
          </p:cNvPr>
          <p:cNvGraphicFramePr>
            <a:graphicFrameLocks noGrp="1"/>
          </p:cNvGraphicFramePr>
          <p:nvPr/>
        </p:nvGraphicFramePr>
        <p:xfrm>
          <a:off x="2171137" y="5400631"/>
          <a:ext cx="3475900" cy="46512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68975">
                  <a:extLst>
                    <a:ext uri="{9D8B030D-6E8A-4147-A177-3AD203B41FA5}">
                      <a16:colId xmlns:a16="http://schemas.microsoft.com/office/drawing/2014/main" val="2376091106"/>
                    </a:ext>
                  </a:extLst>
                </a:gridCol>
                <a:gridCol w="868975">
                  <a:extLst>
                    <a:ext uri="{9D8B030D-6E8A-4147-A177-3AD203B41FA5}">
                      <a16:colId xmlns:a16="http://schemas.microsoft.com/office/drawing/2014/main" val="1256513135"/>
                    </a:ext>
                  </a:extLst>
                </a:gridCol>
                <a:gridCol w="868975">
                  <a:extLst>
                    <a:ext uri="{9D8B030D-6E8A-4147-A177-3AD203B41FA5}">
                      <a16:colId xmlns:a16="http://schemas.microsoft.com/office/drawing/2014/main" val="151074185"/>
                    </a:ext>
                  </a:extLst>
                </a:gridCol>
                <a:gridCol w="868975">
                  <a:extLst>
                    <a:ext uri="{9D8B030D-6E8A-4147-A177-3AD203B41FA5}">
                      <a16:colId xmlns:a16="http://schemas.microsoft.com/office/drawing/2014/main" val="1827193852"/>
                    </a:ext>
                  </a:extLst>
                </a:gridCol>
              </a:tblGrid>
              <a:tr h="465126"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R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9CC4E7">
                        <a:alpha val="2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073019889"/>
                  </a:ext>
                </a:extLst>
              </a:tr>
            </a:tbl>
          </a:graphicData>
        </a:graphic>
      </p:graphicFrame>
      <p:pic>
        <p:nvPicPr>
          <p:cNvPr id="11" name="그림 10" descr="개체, 시계이(가) 표시된 사진&#10;&#10;자동 생성된 설명">
            <a:extLst>
              <a:ext uri="{FF2B5EF4-FFF2-40B4-BE49-F238E27FC236}">
                <a16:creationId xmlns:a16="http://schemas.microsoft.com/office/drawing/2014/main" id="{35F5BF2E-BEC3-564E-B1C1-EDE33AD1532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5283" b="9285"/>
          <a:stretch/>
        </p:blipFill>
        <p:spPr>
          <a:xfrm>
            <a:off x="3222259" y="5346386"/>
            <a:ext cx="546100" cy="4953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169D2CC-4106-B54B-A42D-18B5A594ACB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3761" y="5375191"/>
            <a:ext cx="518695" cy="49139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3F4C9EDF-C48E-9540-8FF1-B9146B842A6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15"/>
          <a:stretch/>
        </p:blipFill>
        <p:spPr>
          <a:xfrm>
            <a:off x="4078663" y="5351729"/>
            <a:ext cx="559595" cy="502584"/>
          </a:xfrm>
          <a:prstGeom prst="rect">
            <a:avLst/>
          </a:prstGeom>
        </p:spPr>
      </p:pic>
      <p:pic>
        <p:nvPicPr>
          <p:cNvPr id="19" name="그림 18" descr="표지판, 그리기이(가) 표시된 사진&#10;&#10;자동 생성된 설명">
            <a:extLst>
              <a:ext uri="{FF2B5EF4-FFF2-40B4-BE49-F238E27FC236}">
                <a16:creationId xmlns:a16="http://schemas.microsoft.com/office/drawing/2014/main" id="{FEF679DF-D5F9-074B-8AFC-2BDE3C1BF42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0449" y="5384386"/>
            <a:ext cx="546100" cy="495300"/>
          </a:xfrm>
          <a:prstGeom prst="rect">
            <a:avLst/>
          </a:prstGeom>
        </p:spPr>
      </p:pic>
      <p:graphicFrame>
        <p:nvGraphicFramePr>
          <p:cNvPr id="41" name="표 40">
            <a:extLst>
              <a:ext uri="{FF2B5EF4-FFF2-40B4-BE49-F238E27FC236}">
                <a16:creationId xmlns:a16="http://schemas.microsoft.com/office/drawing/2014/main" id="{338ABE75-A97D-1A46-9C9B-D5BA3D2A48C6}"/>
              </a:ext>
            </a:extLst>
          </p:cNvPr>
          <p:cNvGraphicFramePr>
            <a:graphicFrameLocks noGrp="1"/>
          </p:cNvGraphicFramePr>
          <p:nvPr/>
        </p:nvGraphicFramePr>
        <p:xfrm>
          <a:off x="2205704" y="1673307"/>
          <a:ext cx="3406766" cy="3708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06766">
                  <a:extLst>
                    <a:ext uri="{9D8B030D-6E8A-4147-A177-3AD203B41FA5}">
                      <a16:colId xmlns:a16="http://schemas.microsoft.com/office/drawing/2014/main" val="25801775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ko-Kore-KR" altLang="en-US" sz="1500" b="0" i="0" dirty="0"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91547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R" sz="1500" b="0" i="0" dirty="0" err="1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SCORE.pdf</a:t>
                      </a:r>
                      <a:endParaRPr lang="ko-Kore-KR" altLang="en-US" sz="15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029907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R" sz="1500" b="0" i="0" dirty="0" err="1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SCORE.pdf</a:t>
                      </a:r>
                      <a:endParaRPr lang="ko-Kore-KR" altLang="en-US" sz="15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96674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R" sz="1500" b="0" i="0" dirty="0" err="1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SOCRE.pdf</a:t>
                      </a:r>
                      <a:endParaRPr lang="ko-Kore-KR" altLang="en-US" sz="15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351437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500" b="0" i="0" dirty="0" err="1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SCORE.pdf</a:t>
                      </a:r>
                      <a:endParaRPr lang="ko-Kore-KR" altLang="en-US" sz="15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007655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500" b="0" i="0" dirty="0" err="1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SCORE.pdf</a:t>
                      </a:r>
                      <a:endParaRPr lang="ko-Kore-KR" altLang="en-US" sz="15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007293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500" b="0" i="0" dirty="0" err="1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SCORE.pdf</a:t>
                      </a:r>
                      <a:endParaRPr lang="ko-Kore-KR" altLang="en-US" sz="15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873687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500" b="0" i="0" dirty="0" err="1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SCORE.pdf</a:t>
                      </a:r>
                      <a:endParaRPr lang="ko-Kore-KR" altLang="en-US" sz="15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53825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500" b="0" i="0" dirty="0" err="1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SCORE.pdf</a:t>
                      </a:r>
                      <a:endParaRPr lang="ko-Kore-KR" altLang="en-US" sz="15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277305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500" b="0" i="0" dirty="0" err="1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SCORE.pdf</a:t>
                      </a:r>
                      <a:endParaRPr lang="ko-Kore-KR" altLang="en-US" sz="15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9500942"/>
                  </a:ext>
                </a:extLst>
              </a:tr>
            </a:tbl>
          </a:graphicData>
        </a:graphic>
      </p:graphicFrame>
      <p:sp>
        <p:nvSpPr>
          <p:cNvPr id="42" name="TextBox 41">
            <a:extLst>
              <a:ext uri="{FF2B5EF4-FFF2-40B4-BE49-F238E27FC236}">
                <a16:creationId xmlns:a16="http://schemas.microsoft.com/office/drawing/2014/main" id="{5F2CB745-FD4F-B148-8972-A736CDDB451C}"/>
              </a:ext>
            </a:extLst>
          </p:cNvPr>
          <p:cNvSpPr txBox="1"/>
          <p:nvPr/>
        </p:nvSpPr>
        <p:spPr>
          <a:xfrm>
            <a:off x="3076011" y="1258383"/>
            <a:ext cx="169309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500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MUSIC SHEET</a:t>
            </a:r>
            <a:endParaRPr kumimoji="1" lang="ko-Kore-KR" altLang="en-US" sz="1500" dirty="0">
              <a:solidFill>
                <a:srgbClr val="5B595A"/>
              </a:solidFill>
              <a:latin typeface="Gmarket Sans TTF" panose="02000000000000000000" pitchFamily="2" charset="-128"/>
              <a:ea typeface="Gmarket Sans TTF" panose="02000000000000000000" pitchFamily="2" charset="-128"/>
            </a:endParaRPr>
          </a:p>
        </p:txBody>
      </p:sp>
      <p:sp>
        <p:nvSpPr>
          <p:cNvPr id="83" name="자유형 82">
            <a:extLst>
              <a:ext uri="{FF2B5EF4-FFF2-40B4-BE49-F238E27FC236}">
                <a16:creationId xmlns:a16="http://schemas.microsoft.com/office/drawing/2014/main" id="{8B5A8C0D-9CCF-8D42-9373-21BEC61FB227}"/>
              </a:ext>
            </a:extLst>
          </p:cNvPr>
          <p:cNvSpPr>
            <a:spLocks noChangeAspect="1"/>
          </p:cNvSpPr>
          <p:nvPr/>
        </p:nvSpPr>
        <p:spPr>
          <a:xfrm>
            <a:off x="5494190" y="3294405"/>
            <a:ext cx="37980" cy="140745"/>
          </a:xfrm>
          <a:custGeom>
            <a:avLst/>
            <a:gdLst>
              <a:gd name="connsiteX0" fmla="*/ 18000 w 37980"/>
              <a:gd name="connsiteY0" fmla="*/ 104899 h 140745"/>
              <a:gd name="connsiteX1" fmla="*/ 36000 w 37980"/>
              <a:gd name="connsiteY1" fmla="*/ 122822 h 140745"/>
              <a:gd name="connsiteX2" fmla="*/ 18000 w 37980"/>
              <a:gd name="connsiteY2" fmla="*/ 140745 h 140745"/>
              <a:gd name="connsiteX3" fmla="*/ 0 w 37980"/>
              <a:gd name="connsiteY3" fmla="*/ 122822 h 140745"/>
              <a:gd name="connsiteX4" fmla="*/ 18000 w 37980"/>
              <a:gd name="connsiteY4" fmla="*/ 104899 h 140745"/>
              <a:gd name="connsiteX5" fmla="*/ 18001 w 37980"/>
              <a:gd name="connsiteY5" fmla="*/ 51460 h 140745"/>
              <a:gd name="connsiteX6" fmla="*/ 36001 w 37980"/>
              <a:gd name="connsiteY6" fmla="*/ 69383 h 140745"/>
              <a:gd name="connsiteX7" fmla="*/ 18001 w 37980"/>
              <a:gd name="connsiteY7" fmla="*/ 87306 h 140745"/>
              <a:gd name="connsiteX8" fmla="*/ 1 w 37980"/>
              <a:gd name="connsiteY8" fmla="*/ 69383 h 140745"/>
              <a:gd name="connsiteX9" fmla="*/ 18001 w 37980"/>
              <a:gd name="connsiteY9" fmla="*/ 51460 h 140745"/>
              <a:gd name="connsiteX10" fmla="*/ 19980 w 37980"/>
              <a:gd name="connsiteY10" fmla="*/ 0 h 140745"/>
              <a:gd name="connsiteX11" fmla="*/ 37980 w 37980"/>
              <a:gd name="connsiteY11" fmla="*/ 17923 h 140745"/>
              <a:gd name="connsiteX12" fmla="*/ 19980 w 37980"/>
              <a:gd name="connsiteY12" fmla="*/ 35846 h 140745"/>
              <a:gd name="connsiteX13" fmla="*/ 1980 w 37980"/>
              <a:gd name="connsiteY13" fmla="*/ 17923 h 140745"/>
              <a:gd name="connsiteX14" fmla="*/ 19980 w 37980"/>
              <a:gd name="connsiteY14" fmla="*/ 0 h 140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7980" h="140745">
                <a:moveTo>
                  <a:pt x="18000" y="104899"/>
                </a:moveTo>
                <a:cubicBezTo>
                  <a:pt x="27941" y="104899"/>
                  <a:pt x="36000" y="112923"/>
                  <a:pt x="36000" y="122822"/>
                </a:cubicBezTo>
                <a:cubicBezTo>
                  <a:pt x="36000" y="132721"/>
                  <a:pt x="27941" y="140745"/>
                  <a:pt x="18000" y="140745"/>
                </a:cubicBezTo>
                <a:cubicBezTo>
                  <a:pt x="8059" y="140745"/>
                  <a:pt x="0" y="132721"/>
                  <a:pt x="0" y="122822"/>
                </a:cubicBezTo>
                <a:cubicBezTo>
                  <a:pt x="0" y="112923"/>
                  <a:pt x="8059" y="104899"/>
                  <a:pt x="18000" y="104899"/>
                </a:cubicBezTo>
                <a:close/>
                <a:moveTo>
                  <a:pt x="18001" y="51460"/>
                </a:moveTo>
                <a:cubicBezTo>
                  <a:pt x="27942" y="51460"/>
                  <a:pt x="36001" y="59484"/>
                  <a:pt x="36001" y="69383"/>
                </a:cubicBezTo>
                <a:cubicBezTo>
                  <a:pt x="36001" y="79282"/>
                  <a:pt x="27942" y="87306"/>
                  <a:pt x="18001" y="87306"/>
                </a:cubicBezTo>
                <a:cubicBezTo>
                  <a:pt x="8060" y="87306"/>
                  <a:pt x="1" y="79282"/>
                  <a:pt x="1" y="69383"/>
                </a:cubicBezTo>
                <a:cubicBezTo>
                  <a:pt x="1" y="59484"/>
                  <a:pt x="8060" y="51460"/>
                  <a:pt x="18001" y="51460"/>
                </a:cubicBezTo>
                <a:close/>
                <a:moveTo>
                  <a:pt x="19980" y="0"/>
                </a:moveTo>
                <a:cubicBezTo>
                  <a:pt x="29921" y="0"/>
                  <a:pt x="37980" y="8024"/>
                  <a:pt x="37980" y="17923"/>
                </a:cubicBezTo>
                <a:cubicBezTo>
                  <a:pt x="37980" y="27822"/>
                  <a:pt x="29921" y="35846"/>
                  <a:pt x="19980" y="35846"/>
                </a:cubicBezTo>
                <a:cubicBezTo>
                  <a:pt x="10039" y="35846"/>
                  <a:pt x="1980" y="27822"/>
                  <a:pt x="1980" y="17923"/>
                </a:cubicBezTo>
                <a:cubicBezTo>
                  <a:pt x="1980" y="8024"/>
                  <a:pt x="10039" y="0"/>
                  <a:pt x="19980" y="0"/>
                </a:cubicBezTo>
                <a:close/>
              </a:path>
            </a:pathLst>
          </a:custGeom>
          <a:solidFill>
            <a:srgbClr val="A5A6A7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4" name="자유형 83">
            <a:extLst>
              <a:ext uri="{FF2B5EF4-FFF2-40B4-BE49-F238E27FC236}">
                <a16:creationId xmlns:a16="http://schemas.microsoft.com/office/drawing/2014/main" id="{CE98E3BD-9BC1-BA41-A638-D47950D05DE5}"/>
              </a:ext>
            </a:extLst>
          </p:cNvPr>
          <p:cNvSpPr>
            <a:spLocks noChangeAspect="1"/>
          </p:cNvSpPr>
          <p:nvPr/>
        </p:nvSpPr>
        <p:spPr>
          <a:xfrm>
            <a:off x="5498543" y="3629684"/>
            <a:ext cx="37980" cy="140745"/>
          </a:xfrm>
          <a:custGeom>
            <a:avLst/>
            <a:gdLst>
              <a:gd name="connsiteX0" fmla="*/ 18000 w 37980"/>
              <a:gd name="connsiteY0" fmla="*/ 104899 h 140745"/>
              <a:gd name="connsiteX1" fmla="*/ 36000 w 37980"/>
              <a:gd name="connsiteY1" fmla="*/ 122822 h 140745"/>
              <a:gd name="connsiteX2" fmla="*/ 18000 w 37980"/>
              <a:gd name="connsiteY2" fmla="*/ 140745 h 140745"/>
              <a:gd name="connsiteX3" fmla="*/ 0 w 37980"/>
              <a:gd name="connsiteY3" fmla="*/ 122822 h 140745"/>
              <a:gd name="connsiteX4" fmla="*/ 18000 w 37980"/>
              <a:gd name="connsiteY4" fmla="*/ 104899 h 140745"/>
              <a:gd name="connsiteX5" fmla="*/ 18001 w 37980"/>
              <a:gd name="connsiteY5" fmla="*/ 51460 h 140745"/>
              <a:gd name="connsiteX6" fmla="*/ 36001 w 37980"/>
              <a:gd name="connsiteY6" fmla="*/ 69383 h 140745"/>
              <a:gd name="connsiteX7" fmla="*/ 18001 w 37980"/>
              <a:gd name="connsiteY7" fmla="*/ 87306 h 140745"/>
              <a:gd name="connsiteX8" fmla="*/ 1 w 37980"/>
              <a:gd name="connsiteY8" fmla="*/ 69383 h 140745"/>
              <a:gd name="connsiteX9" fmla="*/ 18001 w 37980"/>
              <a:gd name="connsiteY9" fmla="*/ 51460 h 140745"/>
              <a:gd name="connsiteX10" fmla="*/ 19980 w 37980"/>
              <a:gd name="connsiteY10" fmla="*/ 0 h 140745"/>
              <a:gd name="connsiteX11" fmla="*/ 37980 w 37980"/>
              <a:gd name="connsiteY11" fmla="*/ 17923 h 140745"/>
              <a:gd name="connsiteX12" fmla="*/ 19980 w 37980"/>
              <a:gd name="connsiteY12" fmla="*/ 35846 h 140745"/>
              <a:gd name="connsiteX13" fmla="*/ 1980 w 37980"/>
              <a:gd name="connsiteY13" fmla="*/ 17923 h 140745"/>
              <a:gd name="connsiteX14" fmla="*/ 19980 w 37980"/>
              <a:gd name="connsiteY14" fmla="*/ 0 h 140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7980" h="140745">
                <a:moveTo>
                  <a:pt x="18000" y="104899"/>
                </a:moveTo>
                <a:cubicBezTo>
                  <a:pt x="27941" y="104899"/>
                  <a:pt x="36000" y="112923"/>
                  <a:pt x="36000" y="122822"/>
                </a:cubicBezTo>
                <a:cubicBezTo>
                  <a:pt x="36000" y="132721"/>
                  <a:pt x="27941" y="140745"/>
                  <a:pt x="18000" y="140745"/>
                </a:cubicBezTo>
                <a:cubicBezTo>
                  <a:pt x="8059" y="140745"/>
                  <a:pt x="0" y="132721"/>
                  <a:pt x="0" y="122822"/>
                </a:cubicBezTo>
                <a:cubicBezTo>
                  <a:pt x="0" y="112923"/>
                  <a:pt x="8059" y="104899"/>
                  <a:pt x="18000" y="104899"/>
                </a:cubicBezTo>
                <a:close/>
                <a:moveTo>
                  <a:pt x="18001" y="51460"/>
                </a:moveTo>
                <a:cubicBezTo>
                  <a:pt x="27942" y="51460"/>
                  <a:pt x="36001" y="59484"/>
                  <a:pt x="36001" y="69383"/>
                </a:cubicBezTo>
                <a:cubicBezTo>
                  <a:pt x="36001" y="79282"/>
                  <a:pt x="27942" y="87306"/>
                  <a:pt x="18001" y="87306"/>
                </a:cubicBezTo>
                <a:cubicBezTo>
                  <a:pt x="8060" y="87306"/>
                  <a:pt x="1" y="79282"/>
                  <a:pt x="1" y="69383"/>
                </a:cubicBezTo>
                <a:cubicBezTo>
                  <a:pt x="1" y="59484"/>
                  <a:pt x="8060" y="51460"/>
                  <a:pt x="18001" y="51460"/>
                </a:cubicBezTo>
                <a:close/>
                <a:moveTo>
                  <a:pt x="19980" y="0"/>
                </a:moveTo>
                <a:cubicBezTo>
                  <a:pt x="29921" y="0"/>
                  <a:pt x="37980" y="8024"/>
                  <a:pt x="37980" y="17923"/>
                </a:cubicBezTo>
                <a:cubicBezTo>
                  <a:pt x="37980" y="27822"/>
                  <a:pt x="29921" y="35846"/>
                  <a:pt x="19980" y="35846"/>
                </a:cubicBezTo>
                <a:cubicBezTo>
                  <a:pt x="10039" y="35846"/>
                  <a:pt x="1980" y="27822"/>
                  <a:pt x="1980" y="17923"/>
                </a:cubicBezTo>
                <a:cubicBezTo>
                  <a:pt x="1980" y="8024"/>
                  <a:pt x="10039" y="0"/>
                  <a:pt x="19980" y="0"/>
                </a:cubicBezTo>
                <a:close/>
              </a:path>
            </a:pathLst>
          </a:custGeom>
          <a:solidFill>
            <a:srgbClr val="A5A6A7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5" name="자유형 84">
            <a:extLst>
              <a:ext uri="{FF2B5EF4-FFF2-40B4-BE49-F238E27FC236}">
                <a16:creationId xmlns:a16="http://schemas.microsoft.com/office/drawing/2014/main" id="{7600E92E-F2B8-954D-BE0A-4FB08FB61D45}"/>
              </a:ext>
            </a:extLst>
          </p:cNvPr>
          <p:cNvSpPr>
            <a:spLocks noChangeAspect="1"/>
          </p:cNvSpPr>
          <p:nvPr/>
        </p:nvSpPr>
        <p:spPr>
          <a:xfrm>
            <a:off x="5494186" y="4008510"/>
            <a:ext cx="37980" cy="140745"/>
          </a:xfrm>
          <a:custGeom>
            <a:avLst/>
            <a:gdLst>
              <a:gd name="connsiteX0" fmla="*/ 18000 w 37980"/>
              <a:gd name="connsiteY0" fmla="*/ 104899 h 140745"/>
              <a:gd name="connsiteX1" fmla="*/ 36000 w 37980"/>
              <a:gd name="connsiteY1" fmla="*/ 122822 h 140745"/>
              <a:gd name="connsiteX2" fmla="*/ 18000 w 37980"/>
              <a:gd name="connsiteY2" fmla="*/ 140745 h 140745"/>
              <a:gd name="connsiteX3" fmla="*/ 0 w 37980"/>
              <a:gd name="connsiteY3" fmla="*/ 122822 h 140745"/>
              <a:gd name="connsiteX4" fmla="*/ 18000 w 37980"/>
              <a:gd name="connsiteY4" fmla="*/ 104899 h 140745"/>
              <a:gd name="connsiteX5" fmla="*/ 18001 w 37980"/>
              <a:gd name="connsiteY5" fmla="*/ 51460 h 140745"/>
              <a:gd name="connsiteX6" fmla="*/ 36001 w 37980"/>
              <a:gd name="connsiteY6" fmla="*/ 69383 h 140745"/>
              <a:gd name="connsiteX7" fmla="*/ 18001 w 37980"/>
              <a:gd name="connsiteY7" fmla="*/ 87306 h 140745"/>
              <a:gd name="connsiteX8" fmla="*/ 1 w 37980"/>
              <a:gd name="connsiteY8" fmla="*/ 69383 h 140745"/>
              <a:gd name="connsiteX9" fmla="*/ 18001 w 37980"/>
              <a:gd name="connsiteY9" fmla="*/ 51460 h 140745"/>
              <a:gd name="connsiteX10" fmla="*/ 19980 w 37980"/>
              <a:gd name="connsiteY10" fmla="*/ 0 h 140745"/>
              <a:gd name="connsiteX11" fmla="*/ 37980 w 37980"/>
              <a:gd name="connsiteY11" fmla="*/ 17923 h 140745"/>
              <a:gd name="connsiteX12" fmla="*/ 19980 w 37980"/>
              <a:gd name="connsiteY12" fmla="*/ 35846 h 140745"/>
              <a:gd name="connsiteX13" fmla="*/ 1980 w 37980"/>
              <a:gd name="connsiteY13" fmla="*/ 17923 h 140745"/>
              <a:gd name="connsiteX14" fmla="*/ 19980 w 37980"/>
              <a:gd name="connsiteY14" fmla="*/ 0 h 140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7980" h="140745">
                <a:moveTo>
                  <a:pt x="18000" y="104899"/>
                </a:moveTo>
                <a:cubicBezTo>
                  <a:pt x="27941" y="104899"/>
                  <a:pt x="36000" y="112923"/>
                  <a:pt x="36000" y="122822"/>
                </a:cubicBezTo>
                <a:cubicBezTo>
                  <a:pt x="36000" y="132721"/>
                  <a:pt x="27941" y="140745"/>
                  <a:pt x="18000" y="140745"/>
                </a:cubicBezTo>
                <a:cubicBezTo>
                  <a:pt x="8059" y="140745"/>
                  <a:pt x="0" y="132721"/>
                  <a:pt x="0" y="122822"/>
                </a:cubicBezTo>
                <a:cubicBezTo>
                  <a:pt x="0" y="112923"/>
                  <a:pt x="8059" y="104899"/>
                  <a:pt x="18000" y="104899"/>
                </a:cubicBezTo>
                <a:close/>
                <a:moveTo>
                  <a:pt x="18001" y="51460"/>
                </a:moveTo>
                <a:cubicBezTo>
                  <a:pt x="27942" y="51460"/>
                  <a:pt x="36001" y="59484"/>
                  <a:pt x="36001" y="69383"/>
                </a:cubicBezTo>
                <a:cubicBezTo>
                  <a:pt x="36001" y="79282"/>
                  <a:pt x="27942" y="87306"/>
                  <a:pt x="18001" y="87306"/>
                </a:cubicBezTo>
                <a:cubicBezTo>
                  <a:pt x="8060" y="87306"/>
                  <a:pt x="1" y="79282"/>
                  <a:pt x="1" y="69383"/>
                </a:cubicBezTo>
                <a:cubicBezTo>
                  <a:pt x="1" y="59484"/>
                  <a:pt x="8060" y="51460"/>
                  <a:pt x="18001" y="51460"/>
                </a:cubicBezTo>
                <a:close/>
                <a:moveTo>
                  <a:pt x="19980" y="0"/>
                </a:moveTo>
                <a:cubicBezTo>
                  <a:pt x="29921" y="0"/>
                  <a:pt x="37980" y="8024"/>
                  <a:pt x="37980" y="17923"/>
                </a:cubicBezTo>
                <a:cubicBezTo>
                  <a:pt x="37980" y="27822"/>
                  <a:pt x="29921" y="35846"/>
                  <a:pt x="19980" y="35846"/>
                </a:cubicBezTo>
                <a:cubicBezTo>
                  <a:pt x="10039" y="35846"/>
                  <a:pt x="1980" y="27822"/>
                  <a:pt x="1980" y="17923"/>
                </a:cubicBezTo>
                <a:cubicBezTo>
                  <a:pt x="1980" y="8024"/>
                  <a:pt x="10039" y="0"/>
                  <a:pt x="19980" y="0"/>
                </a:cubicBezTo>
                <a:close/>
              </a:path>
            </a:pathLst>
          </a:custGeom>
          <a:solidFill>
            <a:srgbClr val="A5A6A7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6" name="자유형 85">
            <a:extLst>
              <a:ext uri="{FF2B5EF4-FFF2-40B4-BE49-F238E27FC236}">
                <a16:creationId xmlns:a16="http://schemas.microsoft.com/office/drawing/2014/main" id="{CECD65FE-5763-EF40-AD37-7ED5B414C15C}"/>
              </a:ext>
            </a:extLst>
          </p:cNvPr>
          <p:cNvSpPr>
            <a:spLocks noChangeAspect="1"/>
          </p:cNvSpPr>
          <p:nvPr/>
        </p:nvSpPr>
        <p:spPr>
          <a:xfrm>
            <a:off x="5494184" y="4391681"/>
            <a:ext cx="37980" cy="140745"/>
          </a:xfrm>
          <a:custGeom>
            <a:avLst/>
            <a:gdLst>
              <a:gd name="connsiteX0" fmla="*/ 18000 w 37980"/>
              <a:gd name="connsiteY0" fmla="*/ 104899 h 140745"/>
              <a:gd name="connsiteX1" fmla="*/ 36000 w 37980"/>
              <a:gd name="connsiteY1" fmla="*/ 122822 h 140745"/>
              <a:gd name="connsiteX2" fmla="*/ 18000 w 37980"/>
              <a:gd name="connsiteY2" fmla="*/ 140745 h 140745"/>
              <a:gd name="connsiteX3" fmla="*/ 0 w 37980"/>
              <a:gd name="connsiteY3" fmla="*/ 122822 h 140745"/>
              <a:gd name="connsiteX4" fmla="*/ 18000 w 37980"/>
              <a:gd name="connsiteY4" fmla="*/ 104899 h 140745"/>
              <a:gd name="connsiteX5" fmla="*/ 18001 w 37980"/>
              <a:gd name="connsiteY5" fmla="*/ 51460 h 140745"/>
              <a:gd name="connsiteX6" fmla="*/ 36001 w 37980"/>
              <a:gd name="connsiteY6" fmla="*/ 69383 h 140745"/>
              <a:gd name="connsiteX7" fmla="*/ 18001 w 37980"/>
              <a:gd name="connsiteY7" fmla="*/ 87306 h 140745"/>
              <a:gd name="connsiteX8" fmla="*/ 1 w 37980"/>
              <a:gd name="connsiteY8" fmla="*/ 69383 h 140745"/>
              <a:gd name="connsiteX9" fmla="*/ 18001 w 37980"/>
              <a:gd name="connsiteY9" fmla="*/ 51460 h 140745"/>
              <a:gd name="connsiteX10" fmla="*/ 19980 w 37980"/>
              <a:gd name="connsiteY10" fmla="*/ 0 h 140745"/>
              <a:gd name="connsiteX11" fmla="*/ 37980 w 37980"/>
              <a:gd name="connsiteY11" fmla="*/ 17923 h 140745"/>
              <a:gd name="connsiteX12" fmla="*/ 19980 w 37980"/>
              <a:gd name="connsiteY12" fmla="*/ 35846 h 140745"/>
              <a:gd name="connsiteX13" fmla="*/ 1980 w 37980"/>
              <a:gd name="connsiteY13" fmla="*/ 17923 h 140745"/>
              <a:gd name="connsiteX14" fmla="*/ 19980 w 37980"/>
              <a:gd name="connsiteY14" fmla="*/ 0 h 140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7980" h="140745">
                <a:moveTo>
                  <a:pt x="18000" y="104899"/>
                </a:moveTo>
                <a:cubicBezTo>
                  <a:pt x="27941" y="104899"/>
                  <a:pt x="36000" y="112923"/>
                  <a:pt x="36000" y="122822"/>
                </a:cubicBezTo>
                <a:cubicBezTo>
                  <a:pt x="36000" y="132721"/>
                  <a:pt x="27941" y="140745"/>
                  <a:pt x="18000" y="140745"/>
                </a:cubicBezTo>
                <a:cubicBezTo>
                  <a:pt x="8059" y="140745"/>
                  <a:pt x="0" y="132721"/>
                  <a:pt x="0" y="122822"/>
                </a:cubicBezTo>
                <a:cubicBezTo>
                  <a:pt x="0" y="112923"/>
                  <a:pt x="8059" y="104899"/>
                  <a:pt x="18000" y="104899"/>
                </a:cubicBezTo>
                <a:close/>
                <a:moveTo>
                  <a:pt x="18001" y="51460"/>
                </a:moveTo>
                <a:cubicBezTo>
                  <a:pt x="27942" y="51460"/>
                  <a:pt x="36001" y="59484"/>
                  <a:pt x="36001" y="69383"/>
                </a:cubicBezTo>
                <a:cubicBezTo>
                  <a:pt x="36001" y="79282"/>
                  <a:pt x="27942" y="87306"/>
                  <a:pt x="18001" y="87306"/>
                </a:cubicBezTo>
                <a:cubicBezTo>
                  <a:pt x="8060" y="87306"/>
                  <a:pt x="1" y="79282"/>
                  <a:pt x="1" y="69383"/>
                </a:cubicBezTo>
                <a:cubicBezTo>
                  <a:pt x="1" y="59484"/>
                  <a:pt x="8060" y="51460"/>
                  <a:pt x="18001" y="51460"/>
                </a:cubicBezTo>
                <a:close/>
                <a:moveTo>
                  <a:pt x="19980" y="0"/>
                </a:moveTo>
                <a:cubicBezTo>
                  <a:pt x="29921" y="0"/>
                  <a:pt x="37980" y="8024"/>
                  <a:pt x="37980" y="17923"/>
                </a:cubicBezTo>
                <a:cubicBezTo>
                  <a:pt x="37980" y="27822"/>
                  <a:pt x="29921" y="35846"/>
                  <a:pt x="19980" y="35846"/>
                </a:cubicBezTo>
                <a:cubicBezTo>
                  <a:pt x="10039" y="35846"/>
                  <a:pt x="1980" y="27822"/>
                  <a:pt x="1980" y="17923"/>
                </a:cubicBezTo>
                <a:cubicBezTo>
                  <a:pt x="1980" y="8024"/>
                  <a:pt x="10039" y="0"/>
                  <a:pt x="19980" y="0"/>
                </a:cubicBezTo>
                <a:close/>
              </a:path>
            </a:pathLst>
          </a:custGeom>
          <a:solidFill>
            <a:srgbClr val="A5A6A7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7" name="자유형 86">
            <a:extLst>
              <a:ext uri="{FF2B5EF4-FFF2-40B4-BE49-F238E27FC236}">
                <a16:creationId xmlns:a16="http://schemas.microsoft.com/office/drawing/2014/main" id="{E817D25E-14E4-E647-AEEF-D012EB8EC27B}"/>
              </a:ext>
            </a:extLst>
          </p:cNvPr>
          <p:cNvSpPr>
            <a:spLocks noChangeAspect="1"/>
          </p:cNvSpPr>
          <p:nvPr/>
        </p:nvSpPr>
        <p:spPr>
          <a:xfrm>
            <a:off x="5494186" y="4757443"/>
            <a:ext cx="37980" cy="140745"/>
          </a:xfrm>
          <a:custGeom>
            <a:avLst/>
            <a:gdLst>
              <a:gd name="connsiteX0" fmla="*/ 18000 w 37980"/>
              <a:gd name="connsiteY0" fmla="*/ 104899 h 140745"/>
              <a:gd name="connsiteX1" fmla="*/ 36000 w 37980"/>
              <a:gd name="connsiteY1" fmla="*/ 122822 h 140745"/>
              <a:gd name="connsiteX2" fmla="*/ 18000 w 37980"/>
              <a:gd name="connsiteY2" fmla="*/ 140745 h 140745"/>
              <a:gd name="connsiteX3" fmla="*/ 0 w 37980"/>
              <a:gd name="connsiteY3" fmla="*/ 122822 h 140745"/>
              <a:gd name="connsiteX4" fmla="*/ 18000 w 37980"/>
              <a:gd name="connsiteY4" fmla="*/ 104899 h 140745"/>
              <a:gd name="connsiteX5" fmla="*/ 18001 w 37980"/>
              <a:gd name="connsiteY5" fmla="*/ 51460 h 140745"/>
              <a:gd name="connsiteX6" fmla="*/ 36001 w 37980"/>
              <a:gd name="connsiteY6" fmla="*/ 69383 h 140745"/>
              <a:gd name="connsiteX7" fmla="*/ 18001 w 37980"/>
              <a:gd name="connsiteY7" fmla="*/ 87306 h 140745"/>
              <a:gd name="connsiteX8" fmla="*/ 1 w 37980"/>
              <a:gd name="connsiteY8" fmla="*/ 69383 h 140745"/>
              <a:gd name="connsiteX9" fmla="*/ 18001 w 37980"/>
              <a:gd name="connsiteY9" fmla="*/ 51460 h 140745"/>
              <a:gd name="connsiteX10" fmla="*/ 19980 w 37980"/>
              <a:gd name="connsiteY10" fmla="*/ 0 h 140745"/>
              <a:gd name="connsiteX11" fmla="*/ 37980 w 37980"/>
              <a:gd name="connsiteY11" fmla="*/ 17923 h 140745"/>
              <a:gd name="connsiteX12" fmla="*/ 19980 w 37980"/>
              <a:gd name="connsiteY12" fmla="*/ 35846 h 140745"/>
              <a:gd name="connsiteX13" fmla="*/ 1980 w 37980"/>
              <a:gd name="connsiteY13" fmla="*/ 17923 h 140745"/>
              <a:gd name="connsiteX14" fmla="*/ 19980 w 37980"/>
              <a:gd name="connsiteY14" fmla="*/ 0 h 140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7980" h="140745">
                <a:moveTo>
                  <a:pt x="18000" y="104899"/>
                </a:moveTo>
                <a:cubicBezTo>
                  <a:pt x="27941" y="104899"/>
                  <a:pt x="36000" y="112923"/>
                  <a:pt x="36000" y="122822"/>
                </a:cubicBezTo>
                <a:cubicBezTo>
                  <a:pt x="36000" y="132721"/>
                  <a:pt x="27941" y="140745"/>
                  <a:pt x="18000" y="140745"/>
                </a:cubicBezTo>
                <a:cubicBezTo>
                  <a:pt x="8059" y="140745"/>
                  <a:pt x="0" y="132721"/>
                  <a:pt x="0" y="122822"/>
                </a:cubicBezTo>
                <a:cubicBezTo>
                  <a:pt x="0" y="112923"/>
                  <a:pt x="8059" y="104899"/>
                  <a:pt x="18000" y="104899"/>
                </a:cubicBezTo>
                <a:close/>
                <a:moveTo>
                  <a:pt x="18001" y="51460"/>
                </a:moveTo>
                <a:cubicBezTo>
                  <a:pt x="27942" y="51460"/>
                  <a:pt x="36001" y="59484"/>
                  <a:pt x="36001" y="69383"/>
                </a:cubicBezTo>
                <a:cubicBezTo>
                  <a:pt x="36001" y="79282"/>
                  <a:pt x="27942" y="87306"/>
                  <a:pt x="18001" y="87306"/>
                </a:cubicBezTo>
                <a:cubicBezTo>
                  <a:pt x="8060" y="87306"/>
                  <a:pt x="1" y="79282"/>
                  <a:pt x="1" y="69383"/>
                </a:cubicBezTo>
                <a:cubicBezTo>
                  <a:pt x="1" y="59484"/>
                  <a:pt x="8060" y="51460"/>
                  <a:pt x="18001" y="51460"/>
                </a:cubicBezTo>
                <a:close/>
                <a:moveTo>
                  <a:pt x="19980" y="0"/>
                </a:moveTo>
                <a:cubicBezTo>
                  <a:pt x="29921" y="0"/>
                  <a:pt x="37980" y="8024"/>
                  <a:pt x="37980" y="17923"/>
                </a:cubicBezTo>
                <a:cubicBezTo>
                  <a:pt x="37980" y="27822"/>
                  <a:pt x="29921" y="35846"/>
                  <a:pt x="19980" y="35846"/>
                </a:cubicBezTo>
                <a:cubicBezTo>
                  <a:pt x="10039" y="35846"/>
                  <a:pt x="1980" y="27822"/>
                  <a:pt x="1980" y="17923"/>
                </a:cubicBezTo>
                <a:cubicBezTo>
                  <a:pt x="1980" y="8024"/>
                  <a:pt x="10039" y="0"/>
                  <a:pt x="19980" y="0"/>
                </a:cubicBezTo>
                <a:close/>
              </a:path>
            </a:pathLst>
          </a:custGeom>
          <a:solidFill>
            <a:srgbClr val="A5A6A7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8" name="자유형 87">
            <a:extLst>
              <a:ext uri="{FF2B5EF4-FFF2-40B4-BE49-F238E27FC236}">
                <a16:creationId xmlns:a16="http://schemas.microsoft.com/office/drawing/2014/main" id="{63A419D0-4960-2145-A64B-226FEBC24959}"/>
              </a:ext>
            </a:extLst>
          </p:cNvPr>
          <p:cNvSpPr>
            <a:spLocks noChangeAspect="1"/>
          </p:cNvSpPr>
          <p:nvPr/>
        </p:nvSpPr>
        <p:spPr>
          <a:xfrm>
            <a:off x="5494184" y="5131916"/>
            <a:ext cx="37980" cy="140745"/>
          </a:xfrm>
          <a:custGeom>
            <a:avLst/>
            <a:gdLst>
              <a:gd name="connsiteX0" fmla="*/ 18000 w 37980"/>
              <a:gd name="connsiteY0" fmla="*/ 104899 h 140745"/>
              <a:gd name="connsiteX1" fmla="*/ 36000 w 37980"/>
              <a:gd name="connsiteY1" fmla="*/ 122822 h 140745"/>
              <a:gd name="connsiteX2" fmla="*/ 18000 w 37980"/>
              <a:gd name="connsiteY2" fmla="*/ 140745 h 140745"/>
              <a:gd name="connsiteX3" fmla="*/ 0 w 37980"/>
              <a:gd name="connsiteY3" fmla="*/ 122822 h 140745"/>
              <a:gd name="connsiteX4" fmla="*/ 18000 w 37980"/>
              <a:gd name="connsiteY4" fmla="*/ 104899 h 140745"/>
              <a:gd name="connsiteX5" fmla="*/ 18001 w 37980"/>
              <a:gd name="connsiteY5" fmla="*/ 51460 h 140745"/>
              <a:gd name="connsiteX6" fmla="*/ 36001 w 37980"/>
              <a:gd name="connsiteY6" fmla="*/ 69383 h 140745"/>
              <a:gd name="connsiteX7" fmla="*/ 18001 w 37980"/>
              <a:gd name="connsiteY7" fmla="*/ 87306 h 140745"/>
              <a:gd name="connsiteX8" fmla="*/ 1 w 37980"/>
              <a:gd name="connsiteY8" fmla="*/ 69383 h 140745"/>
              <a:gd name="connsiteX9" fmla="*/ 18001 w 37980"/>
              <a:gd name="connsiteY9" fmla="*/ 51460 h 140745"/>
              <a:gd name="connsiteX10" fmla="*/ 19980 w 37980"/>
              <a:gd name="connsiteY10" fmla="*/ 0 h 140745"/>
              <a:gd name="connsiteX11" fmla="*/ 37980 w 37980"/>
              <a:gd name="connsiteY11" fmla="*/ 17923 h 140745"/>
              <a:gd name="connsiteX12" fmla="*/ 19980 w 37980"/>
              <a:gd name="connsiteY12" fmla="*/ 35846 h 140745"/>
              <a:gd name="connsiteX13" fmla="*/ 1980 w 37980"/>
              <a:gd name="connsiteY13" fmla="*/ 17923 h 140745"/>
              <a:gd name="connsiteX14" fmla="*/ 19980 w 37980"/>
              <a:gd name="connsiteY14" fmla="*/ 0 h 140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7980" h="140745">
                <a:moveTo>
                  <a:pt x="18000" y="104899"/>
                </a:moveTo>
                <a:cubicBezTo>
                  <a:pt x="27941" y="104899"/>
                  <a:pt x="36000" y="112923"/>
                  <a:pt x="36000" y="122822"/>
                </a:cubicBezTo>
                <a:cubicBezTo>
                  <a:pt x="36000" y="132721"/>
                  <a:pt x="27941" y="140745"/>
                  <a:pt x="18000" y="140745"/>
                </a:cubicBezTo>
                <a:cubicBezTo>
                  <a:pt x="8059" y="140745"/>
                  <a:pt x="0" y="132721"/>
                  <a:pt x="0" y="122822"/>
                </a:cubicBezTo>
                <a:cubicBezTo>
                  <a:pt x="0" y="112923"/>
                  <a:pt x="8059" y="104899"/>
                  <a:pt x="18000" y="104899"/>
                </a:cubicBezTo>
                <a:close/>
                <a:moveTo>
                  <a:pt x="18001" y="51460"/>
                </a:moveTo>
                <a:cubicBezTo>
                  <a:pt x="27942" y="51460"/>
                  <a:pt x="36001" y="59484"/>
                  <a:pt x="36001" y="69383"/>
                </a:cubicBezTo>
                <a:cubicBezTo>
                  <a:pt x="36001" y="79282"/>
                  <a:pt x="27942" y="87306"/>
                  <a:pt x="18001" y="87306"/>
                </a:cubicBezTo>
                <a:cubicBezTo>
                  <a:pt x="8060" y="87306"/>
                  <a:pt x="1" y="79282"/>
                  <a:pt x="1" y="69383"/>
                </a:cubicBezTo>
                <a:cubicBezTo>
                  <a:pt x="1" y="59484"/>
                  <a:pt x="8060" y="51460"/>
                  <a:pt x="18001" y="51460"/>
                </a:cubicBezTo>
                <a:close/>
                <a:moveTo>
                  <a:pt x="19980" y="0"/>
                </a:moveTo>
                <a:cubicBezTo>
                  <a:pt x="29921" y="0"/>
                  <a:pt x="37980" y="8024"/>
                  <a:pt x="37980" y="17923"/>
                </a:cubicBezTo>
                <a:cubicBezTo>
                  <a:pt x="37980" y="27822"/>
                  <a:pt x="29921" y="35846"/>
                  <a:pt x="19980" y="35846"/>
                </a:cubicBezTo>
                <a:cubicBezTo>
                  <a:pt x="10039" y="35846"/>
                  <a:pt x="1980" y="27822"/>
                  <a:pt x="1980" y="17923"/>
                </a:cubicBezTo>
                <a:cubicBezTo>
                  <a:pt x="1980" y="8024"/>
                  <a:pt x="10039" y="0"/>
                  <a:pt x="19980" y="0"/>
                </a:cubicBezTo>
                <a:close/>
              </a:path>
            </a:pathLst>
          </a:custGeom>
          <a:solidFill>
            <a:srgbClr val="A5A6A7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D3B0E4E6-01AA-E242-A17B-A0C37A947A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6342133"/>
              </p:ext>
            </p:extLst>
          </p:nvPr>
        </p:nvGraphicFramePr>
        <p:xfrm>
          <a:off x="4228789" y="2053050"/>
          <a:ext cx="1425225" cy="1112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25225">
                  <a:extLst>
                    <a:ext uri="{9D8B030D-6E8A-4147-A177-3AD203B41FA5}">
                      <a16:colId xmlns:a16="http://schemas.microsoft.com/office/drawing/2014/main" val="42386321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500" b="0" i="0" dirty="0">
                          <a:solidFill>
                            <a:srgbClr val="A5A6A7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악보</a:t>
                      </a:r>
                      <a:r>
                        <a:rPr lang="ko-KR" altLang="en-US" sz="1500" b="0" i="0" dirty="0">
                          <a:solidFill>
                            <a:srgbClr val="A5A6A7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 기기 저장</a:t>
                      </a:r>
                      <a:endParaRPr lang="ko-Kore-KR" altLang="en-US" sz="1500" b="0" i="0" dirty="0">
                        <a:solidFill>
                          <a:srgbClr val="A5A6A7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48688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500" b="0" i="0" dirty="0">
                          <a:solidFill>
                            <a:srgbClr val="A5A6A7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악보</a:t>
                      </a:r>
                      <a:r>
                        <a:rPr lang="ko-KR" altLang="en-US" sz="1500" b="0" i="0" dirty="0">
                          <a:solidFill>
                            <a:srgbClr val="A5A6A7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 파일 삭제</a:t>
                      </a:r>
                      <a:endParaRPr lang="ko-Kore-KR" altLang="en-US" sz="1500" b="0" i="0" dirty="0">
                        <a:solidFill>
                          <a:srgbClr val="A5A6A7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16460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500" b="0" i="0" dirty="0">
                          <a:solidFill>
                            <a:srgbClr val="A5A6A7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악보</a:t>
                      </a:r>
                      <a:r>
                        <a:rPr lang="ko-KR" altLang="en-US" sz="1500" b="0" i="0" dirty="0">
                          <a:solidFill>
                            <a:srgbClr val="A5A6A7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 이름 수정</a:t>
                      </a:r>
                      <a:endParaRPr lang="ko-Kore-KR" altLang="en-US" sz="1500" b="0" i="0" dirty="0">
                        <a:solidFill>
                          <a:srgbClr val="A5A6A7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CC4E7">
                        <a:alpha val="2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8184942"/>
                  </a:ext>
                </a:extLst>
              </a:tr>
            </a:tbl>
          </a:graphicData>
        </a:graphic>
      </p:graphicFrame>
      <p:graphicFrame>
        <p:nvGraphicFramePr>
          <p:cNvPr id="40" name="표 39">
            <a:extLst>
              <a:ext uri="{FF2B5EF4-FFF2-40B4-BE49-F238E27FC236}">
                <a16:creationId xmlns:a16="http://schemas.microsoft.com/office/drawing/2014/main" id="{F861D321-5264-6546-BA8C-C5764B442E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0011495"/>
              </p:ext>
            </p:extLst>
          </p:nvPr>
        </p:nvGraphicFramePr>
        <p:xfrm>
          <a:off x="2204814" y="1663443"/>
          <a:ext cx="3406766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03383">
                  <a:extLst>
                    <a:ext uri="{9D8B030D-6E8A-4147-A177-3AD203B41FA5}">
                      <a16:colId xmlns:a16="http://schemas.microsoft.com/office/drawing/2014/main" val="796929473"/>
                    </a:ext>
                  </a:extLst>
                </a:gridCol>
                <a:gridCol w="1703383">
                  <a:extLst>
                    <a:ext uri="{9D8B030D-6E8A-4147-A177-3AD203B41FA5}">
                      <a16:colId xmlns:a16="http://schemas.microsoft.com/office/drawing/2014/main" val="8281995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5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업로드 악보</a:t>
                      </a:r>
                      <a:endParaRPr lang="ko-Kore-KR" altLang="en-US" sz="15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CC4E7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5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조옮김</a:t>
                      </a:r>
                      <a:r>
                        <a:rPr lang="ko-KR" altLang="en-US" sz="15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 악보</a:t>
                      </a:r>
                      <a:endParaRPr lang="ko-Kore-KR" altLang="en-US" sz="15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85491232"/>
                  </a:ext>
                </a:extLst>
              </a:tr>
            </a:tbl>
          </a:graphicData>
        </a:graphic>
      </p:graphicFrame>
      <p:grpSp>
        <p:nvGrpSpPr>
          <p:cNvPr id="43" name="그룹 42">
            <a:extLst>
              <a:ext uri="{FF2B5EF4-FFF2-40B4-BE49-F238E27FC236}">
                <a16:creationId xmlns:a16="http://schemas.microsoft.com/office/drawing/2014/main" id="{94783509-99F5-CF42-8902-A5F4DD1EA21C}"/>
              </a:ext>
            </a:extLst>
          </p:cNvPr>
          <p:cNvGrpSpPr/>
          <p:nvPr/>
        </p:nvGrpSpPr>
        <p:grpSpPr>
          <a:xfrm>
            <a:off x="4750302" y="1308287"/>
            <a:ext cx="459653" cy="202786"/>
            <a:chOff x="4750302" y="1308287"/>
            <a:chExt cx="459653" cy="202786"/>
          </a:xfrm>
        </p:grpSpPr>
        <p:sp>
          <p:nvSpPr>
            <p:cNvPr id="45" name="모서리가 둥근 직사각형 44">
              <a:extLst>
                <a:ext uri="{FF2B5EF4-FFF2-40B4-BE49-F238E27FC236}">
                  <a16:creationId xmlns:a16="http://schemas.microsoft.com/office/drawing/2014/main" id="{03774765-DC39-1C41-B348-0131B1F8F3A1}"/>
                </a:ext>
              </a:extLst>
            </p:cNvPr>
            <p:cNvSpPr/>
            <p:nvPr/>
          </p:nvSpPr>
          <p:spPr>
            <a:xfrm>
              <a:off x="4750302" y="1308287"/>
              <a:ext cx="459653" cy="202786"/>
            </a:xfrm>
            <a:prstGeom prst="roundRect">
              <a:avLst>
                <a:gd name="adj" fmla="val 50000"/>
              </a:avLst>
            </a:prstGeom>
            <a:noFill/>
            <a:ln w="28575">
              <a:solidFill>
                <a:srgbClr val="5B595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85E475FF-BE0A-C44B-99DE-CEAF348AFC10}"/>
                </a:ext>
              </a:extLst>
            </p:cNvPr>
            <p:cNvSpPr/>
            <p:nvPr/>
          </p:nvSpPr>
          <p:spPr>
            <a:xfrm>
              <a:off x="4805914" y="1361452"/>
              <a:ext cx="108000" cy="108000"/>
            </a:xfrm>
            <a:prstGeom prst="ellipse">
              <a:avLst/>
            </a:prstGeom>
            <a:solidFill>
              <a:srgbClr val="5B59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47" name="모서리가 둥근 직사각형 46">
            <a:extLst>
              <a:ext uri="{FF2B5EF4-FFF2-40B4-BE49-F238E27FC236}">
                <a16:creationId xmlns:a16="http://schemas.microsoft.com/office/drawing/2014/main" id="{8FFC39EE-025E-0847-A32B-43A11DA234E1}"/>
              </a:ext>
            </a:extLst>
          </p:cNvPr>
          <p:cNvSpPr/>
          <p:nvPr/>
        </p:nvSpPr>
        <p:spPr>
          <a:xfrm>
            <a:off x="2222688" y="2886321"/>
            <a:ext cx="3372197" cy="1274079"/>
          </a:xfrm>
          <a:prstGeom prst="roundRect">
            <a:avLst>
              <a:gd name="adj" fmla="val 16667"/>
            </a:avLst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300" dirty="0">
                <a:solidFill>
                  <a:srgbClr val="5B595A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변경할 파일 명</a:t>
            </a:r>
            <a:endParaRPr kumimoji="1" lang="en-US" altLang="ko-KR" sz="1300" dirty="0">
              <a:solidFill>
                <a:srgbClr val="5B595A"/>
              </a:solidFill>
              <a:latin typeface="Gmarket Sans TTF Light" panose="02000000000000000000" pitchFamily="2" charset="-128"/>
              <a:ea typeface="Gmarket Sans TTF Light" panose="02000000000000000000" pitchFamily="2" charset="-128"/>
            </a:endParaRPr>
          </a:p>
          <a:p>
            <a:pPr algn="ctr"/>
            <a:endParaRPr kumimoji="1" lang="en-US" altLang="ko-KR" sz="500" u="sng" dirty="0">
              <a:solidFill>
                <a:srgbClr val="5B595A"/>
              </a:solidFill>
              <a:latin typeface="Gmarket Sans TTF Light" panose="02000000000000000000" pitchFamily="2" charset="-128"/>
              <a:ea typeface="Gmarket Sans TTF Light" panose="02000000000000000000" pitchFamily="2" charset="-128"/>
            </a:endParaRPr>
          </a:p>
          <a:p>
            <a:pPr algn="ctr"/>
            <a:r>
              <a:rPr kumimoji="1" lang="ko-KR" altLang="en-US" sz="1300" u="sng" dirty="0">
                <a:solidFill>
                  <a:srgbClr val="5B595A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변경할 파일 명 입력</a:t>
            </a:r>
            <a:endParaRPr kumimoji="1" lang="en-US" altLang="ko-KR" sz="1300" u="sng" dirty="0">
              <a:solidFill>
                <a:srgbClr val="5B595A"/>
              </a:solidFill>
              <a:latin typeface="Gmarket Sans TTF Light" panose="02000000000000000000" pitchFamily="2" charset="-128"/>
              <a:ea typeface="Gmarket Sans TTF Light" panose="02000000000000000000" pitchFamily="2" charset="-128"/>
            </a:endParaRPr>
          </a:p>
          <a:p>
            <a:pPr algn="ctr"/>
            <a:endParaRPr kumimoji="1" lang="en-US" altLang="ko-KR" sz="1300" u="sng" dirty="0">
              <a:solidFill>
                <a:srgbClr val="5B595A"/>
              </a:solidFill>
              <a:latin typeface="Gmarket Sans TTF Light" panose="02000000000000000000" pitchFamily="2" charset="-128"/>
              <a:ea typeface="Gmarket Sans TTF Light" panose="02000000000000000000" pitchFamily="2" charset="-128"/>
            </a:endParaRPr>
          </a:p>
          <a:p>
            <a:pPr algn="ctr"/>
            <a:r>
              <a:rPr kumimoji="1" lang="ko-KR" altLang="en-US" sz="1300" b="1" u="sng" dirty="0">
                <a:solidFill>
                  <a:srgbClr val="9CC4E7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확인 </a:t>
            </a:r>
            <a:r>
              <a:rPr kumimoji="1" lang="ko-KR" altLang="en-US" sz="1300" u="sng" dirty="0">
                <a:solidFill>
                  <a:srgbClr val="5B595A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 </a:t>
            </a:r>
            <a:endParaRPr kumimoji="1" lang="en-US" altLang="ko-KR" sz="1300" u="sng" dirty="0">
              <a:solidFill>
                <a:srgbClr val="5B595A"/>
              </a:solidFill>
              <a:latin typeface="Gmarket Sans TTF Light" panose="02000000000000000000" pitchFamily="2" charset="-128"/>
              <a:ea typeface="Gmarket Sans TTF Light" panose="02000000000000000000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8645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그룹 114"/>
          <p:cNvGrpSpPr/>
          <p:nvPr/>
        </p:nvGrpSpPr>
        <p:grpSpPr>
          <a:xfrm>
            <a:off x="319587" y="158825"/>
            <a:ext cx="11552822" cy="6699175"/>
            <a:chOff x="321277" y="158825"/>
            <a:chExt cx="11552822" cy="6699175"/>
          </a:xfrm>
        </p:grpSpPr>
        <p:grpSp>
          <p:nvGrpSpPr>
            <p:cNvPr id="116" name="그룹 115"/>
            <p:cNvGrpSpPr/>
            <p:nvPr/>
          </p:nvGrpSpPr>
          <p:grpSpPr>
            <a:xfrm>
              <a:off x="321277" y="158825"/>
              <a:ext cx="11552822" cy="6699175"/>
              <a:chOff x="321277" y="158825"/>
              <a:chExt cx="11552822" cy="6699175"/>
            </a:xfrm>
          </p:grpSpPr>
          <p:sp>
            <p:nvSpPr>
              <p:cNvPr id="120" name="양쪽 모서리가 둥근 사각형 119"/>
              <p:cNvSpPr/>
              <p:nvPr/>
            </p:nvSpPr>
            <p:spPr>
              <a:xfrm>
                <a:off x="321277" y="158825"/>
                <a:ext cx="11552822" cy="540000"/>
              </a:xfrm>
              <a:prstGeom prst="round2SameRect">
                <a:avLst>
                  <a:gd name="adj1" fmla="val 30688"/>
                  <a:gd name="adj2" fmla="val 0"/>
                </a:avLst>
              </a:prstGeom>
              <a:solidFill>
                <a:srgbClr val="FFCCCC"/>
              </a:solidFill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22" name="그룹 121"/>
              <p:cNvGrpSpPr/>
              <p:nvPr/>
            </p:nvGrpSpPr>
            <p:grpSpPr>
              <a:xfrm>
                <a:off x="567622" y="6301290"/>
                <a:ext cx="955185" cy="145042"/>
                <a:chOff x="567622" y="6375432"/>
                <a:chExt cx="955185" cy="145042"/>
              </a:xfrm>
            </p:grpSpPr>
            <p:sp>
              <p:nvSpPr>
                <p:cNvPr id="123" name="Freeform 10"/>
                <p:cNvSpPr>
                  <a:spLocks/>
                </p:cNvSpPr>
                <p:nvPr/>
              </p:nvSpPr>
              <p:spPr bwMode="auto">
                <a:xfrm>
                  <a:off x="1000116" y="6375432"/>
                  <a:ext cx="128288" cy="145042"/>
                </a:xfrm>
                <a:custGeom>
                  <a:avLst/>
                  <a:gdLst>
                    <a:gd name="T0" fmla="*/ 777 w 804"/>
                    <a:gd name="T1" fmla="*/ 405 h 911"/>
                    <a:gd name="T2" fmla="*/ 85 w 804"/>
                    <a:gd name="T3" fmla="*/ 7 h 911"/>
                    <a:gd name="T4" fmla="*/ 72 w 804"/>
                    <a:gd name="T5" fmla="*/ 0 h 911"/>
                    <a:gd name="T6" fmla="*/ 42 w 804"/>
                    <a:gd name="T7" fmla="*/ 0 h 911"/>
                    <a:gd name="T8" fmla="*/ 29 w 804"/>
                    <a:gd name="T9" fmla="*/ 7 h 911"/>
                    <a:gd name="T10" fmla="*/ 16 w 804"/>
                    <a:gd name="T11" fmla="*/ 16 h 911"/>
                    <a:gd name="T12" fmla="*/ 1 w 804"/>
                    <a:gd name="T13" fmla="*/ 40 h 911"/>
                    <a:gd name="T14" fmla="*/ 0 w 804"/>
                    <a:gd name="T15" fmla="*/ 56 h 911"/>
                    <a:gd name="T16" fmla="*/ 0 w 804"/>
                    <a:gd name="T17" fmla="*/ 855 h 911"/>
                    <a:gd name="T18" fmla="*/ 1 w 804"/>
                    <a:gd name="T19" fmla="*/ 869 h 911"/>
                    <a:gd name="T20" fmla="*/ 16 w 804"/>
                    <a:gd name="T21" fmla="*/ 895 h 911"/>
                    <a:gd name="T22" fmla="*/ 29 w 804"/>
                    <a:gd name="T23" fmla="*/ 904 h 911"/>
                    <a:gd name="T24" fmla="*/ 42 w 804"/>
                    <a:gd name="T25" fmla="*/ 910 h 911"/>
                    <a:gd name="T26" fmla="*/ 56 w 804"/>
                    <a:gd name="T27" fmla="*/ 911 h 911"/>
                    <a:gd name="T28" fmla="*/ 72 w 804"/>
                    <a:gd name="T29" fmla="*/ 910 h 911"/>
                    <a:gd name="T30" fmla="*/ 85 w 804"/>
                    <a:gd name="T31" fmla="*/ 904 h 911"/>
                    <a:gd name="T32" fmla="*/ 777 w 804"/>
                    <a:gd name="T33" fmla="*/ 504 h 911"/>
                    <a:gd name="T34" fmla="*/ 789 w 804"/>
                    <a:gd name="T35" fmla="*/ 496 h 911"/>
                    <a:gd name="T36" fmla="*/ 803 w 804"/>
                    <a:gd name="T37" fmla="*/ 470 h 911"/>
                    <a:gd name="T38" fmla="*/ 804 w 804"/>
                    <a:gd name="T39" fmla="*/ 456 h 911"/>
                    <a:gd name="T40" fmla="*/ 803 w 804"/>
                    <a:gd name="T41" fmla="*/ 440 h 911"/>
                    <a:gd name="T42" fmla="*/ 789 w 804"/>
                    <a:gd name="T43" fmla="*/ 414 h 911"/>
                    <a:gd name="T44" fmla="*/ 777 w 804"/>
                    <a:gd name="T45" fmla="*/ 405 h 9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04" h="911">
                      <a:moveTo>
                        <a:pt x="777" y="405"/>
                      </a:moveTo>
                      <a:lnTo>
                        <a:pt x="85" y="7"/>
                      </a:lnTo>
                      <a:lnTo>
                        <a:pt x="72" y="0"/>
                      </a:lnTo>
                      <a:lnTo>
                        <a:pt x="42" y="0"/>
                      </a:lnTo>
                      <a:lnTo>
                        <a:pt x="29" y="7"/>
                      </a:lnTo>
                      <a:lnTo>
                        <a:pt x="16" y="16"/>
                      </a:lnTo>
                      <a:lnTo>
                        <a:pt x="1" y="40"/>
                      </a:lnTo>
                      <a:lnTo>
                        <a:pt x="0" y="56"/>
                      </a:lnTo>
                      <a:lnTo>
                        <a:pt x="0" y="855"/>
                      </a:lnTo>
                      <a:lnTo>
                        <a:pt x="1" y="869"/>
                      </a:lnTo>
                      <a:lnTo>
                        <a:pt x="16" y="895"/>
                      </a:lnTo>
                      <a:lnTo>
                        <a:pt x="29" y="904"/>
                      </a:lnTo>
                      <a:lnTo>
                        <a:pt x="42" y="910"/>
                      </a:lnTo>
                      <a:lnTo>
                        <a:pt x="56" y="911"/>
                      </a:lnTo>
                      <a:lnTo>
                        <a:pt x="72" y="910"/>
                      </a:lnTo>
                      <a:lnTo>
                        <a:pt x="85" y="904"/>
                      </a:lnTo>
                      <a:lnTo>
                        <a:pt x="777" y="504"/>
                      </a:lnTo>
                      <a:lnTo>
                        <a:pt x="789" y="496"/>
                      </a:lnTo>
                      <a:lnTo>
                        <a:pt x="803" y="470"/>
                      </a:lnTo>
                      <a:lnTo>
                        <a:pt x="804" y="456"/>
                      </a:lnTo>
                      <a:lnTo>
                        <a:pt x="803" y="440"/>
                      </a:lnTo>
                      <a:lnTo>
                        <a:pt x="789" y="414"/>
                      </a:lnTo>
                      <a:lnTo>
                        <a:pt x="777" y="405"/>
                      </a:lnTo>
                      <a:close/>
                    </a:path>
                  </a:pathLst>
                </a:custGeom>
                <a:solidFill>
                  <a:srgbClr val="FFCCCC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4" name="Freeform 10"/>
                <p:cNvSpPr>
                  <a:spLocks/>
                </p:cNvSpPr>
                <p:nvPr/>
              </p:nvSpPr>
              <p:spPr bwMode="auto">
                <a:xfrm>
                  <a:off x="1394519" y="6375432"/>
                  <a:ext cx="128288" cy="145042"/>
                </a:xfrm>
                <a:custGeom>
                  <a:avLst/>
                  <a:gdLst>
                    <a:gd name="T0" fmla="*/ 777 w 804"/>
                    <a:gd name="T1" fmla="*/ 405 h 911"/>
                    <a:gd name="T2" fmla="*/ 85 w 804"/>
                    <a:gd name="T3" fmla="*/ 7 h 911"/>
                    <a:gd name="T4" fmla="*/ 72 w 804"/>
                    <a:gd name="T5" fmla="*/ 0 h 911"/>
                    <a:gd name="T6" fmla="*/ 42 w 804"/>
                    <a:gd name="T7" fmla="*/ 0 h 911"/>
                    <a:gd name="T8" fmla="*/ 29 w 804"/>
                    <a:gd name="T9" fmla="*/ 7 h 911"/>
                    <a:gd name="T10" fmla="*/ 16 w 804"/>
                    <a:gd name="T11" fmla="*/ 16 h 911"/>
                    <a:gd name="T12" fmla="*/ 1 w 804"/>
                    <a:gd name="T13" fmla="*/ 40 h 911"/>
                    <a:gd name="T14" fmla="*/ 0 w 804"/>
                    <a:gd name="T15" fmla="*/ 56 h 911"/>
                    <a:gd name="T16" fmla="*/ 0 w 804"/>
                    <a:gd name="T17" fmla="*/ 855 h 911"/>
                    <a:gd name="T18" fmla="*/ 1 w 804"/>
                    <a:gd name="T19" fmla="*/ 869 h 911"/>
                    <a:gd name="T20" fmla="*/ 16 w 804"/>
                    <a:gd name="T21" fmla="*/ 895 h 911"/>
                    <a:gd name="T22" fmla="*/ 29 w 804"/>
                    <a:gd name="T23" fmla="*/ 904 h 911"/>
                    <a:gd name="T24" fmla="*/ 42 w 804"/>
                    <a:gd name="T25" fmla="*/ 910 h 911"/>
                    <a:gd name="T26" fmla="*/ 56 w 804"/>
                    <a:gd name="T27" fmla="*/ 911 h 911"/>
                    <a:gd name="T28" fmla="*/ 72 w 804"/>
                    <a:gd name="T29" fmla="*/ 910 h 911"/>
                    <a:gd name="T30" fmla="*/ 85 w 804"/>
                    <a:gd name="T31" fmla="*/ 904 h 911"/>
                    <a:gd name="T32" fmla="*/ 777 w 804"/>
                    <a:gd name="T33" fmla="*/ 504 h 911"/>
                    <a:gd name="T34" fmla="*/ 789 w 804"/>
                    <a:gd name="T35" fmla="*/ 496 h 911"/>
                    <a:gd name="T36" fmla="*/ 803 w 804"/>
                    <a:gd name="T37" fmla="*/ 470 h 911"/>
                    <a:gd name="T38" fmla="*/ 804 w 804"/>
                    <a:gd name="T39" fmla="*/ 456 h 911"/>
                    <a:gd name="T40" fmla="*/ 803 w 804"/>
                    <a:gd name="T41" fmla="*/ 440 h 911"/>
                    <a:gd name="T42" fmla="*/ 789 w 804"/>
                    <a:gd name="T43" fmla="*/ 414 h 911"/>
                    <a:gd name="T44" fmla="*/ 777 w 804"/>
                    <a:gd name="T45" fmla="*/ 405 h 9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04" h="911">
                      <a:moveTo>
                        <a:pt x="777" y="405"/>
                      </a:moveTo>
                      <a:lnTo>
                        <a:pt x="85" y="7"/>
                      </a:lnTo>
                      <a:lnTo>
                        <a:pt x="72" y="0"/>
                      </a:lnTo>
                      <a:lnTo>
                        <a:pt x="42" y="0"/>
                      </a:lnTo>
                      <a:lnTo>
                        <a:pt x="29" y="7"/>
                      </a:lnTo>
                      <a:lnTo>
                        <a:pt x="16" y="16"/>
                      </a:lnTo>
                      <a:lnTo>
                        <a:pt x="1" y="40"/>
                      </a:lnTo>
                      <a:lnTo>
                        <a:pt x="0" y="56"/>
                      </a:lnTo>
                      <a:lnTo>
                        <a:pt x="0" y="855"/>
                      </a:lnTo>
                      <a:lnTo>
                        <a:pt x="1" y="869"/>
                      </a:lnTo>
                      <a:lnTo>
                        <a:pt x="16" y="895"/>
                      </a:lnTo>
                      <a:lnTo>
                        <a:pt x="29" y="904"/>
                      </a:lnTo>
                      <a:lnTo>
                        <a:pt x="42" y="910"/>
                      </a:lnTo>
                      <a:lnTo>
                        <a:pt x="56" y="911"/>
                      </a:lnTo>
                      <a:lnTo>
                        <a:pt x="72" y="910"/>
                      </a:lnTo>
                      <a:lnTo>
                        <a:pt x="85" y="904"/>
                      </a:lnTo>
                      <a:lnTo>
                        <a:pt x="777" y="504"/>
                      </a:lnTo>
                      <a:lnTo>
                        <a:pt x="789" y="496"/>
                      </a:lnTo>
                      <a:lnTo>
                        <a:pt x="803" y="470"/>
                      </a:lnTo>
                      <a:lnTo>
                        <a:pt x="804" y="456"/>
                      </a:lnTo>
                      <a:lnTo>
                        <a:pt x="803" y="440"/>
                      </a:lnTo>
                      <a:lnTo>
                        <a:pt x="789" y="414"/>
                      </a:lnTo>
                      <a:lnTo>
                        <a:pt x="777" y="40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5" name="모서리가 둥근 직사각형 124"/>
                <p:cNvSpPr/>
                <p:nvPr/>
              </p:nvSpPr>
              <p:spPr>
                <a:xfrm>
                  <a:off x="1316685" y="6375432"/>
                  <a:ext cx="36000" cy="14504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126" name="그룹 125"/>
                <p:cNvGrpSpPr/>
                <p:nvPr/>
              </p:nvGrpSpPr>
              <p:grpSpPr>
                <a:xfrm flipH="1">
                  <a:off x="567622" y="6375432"/>
                  <a:ext cx="208503" cy="145042"/>
                  <a:chOff x="696211" y="6375432"/>
                  <a:chExt cx="208503" cy="145042"/>
                </a:xfrm>
              </p:grpSpPr>
              <p:sp>
                <p:nvSpPr>
                  <p:cNvPr id="127" name="Freeform 10"/>
                  <p:cNvSpPr>
                    <a:spLocks/>
                  </p:cNvSpPr>
                  <p:nvPr/>
                </p:nvSpPr>
                <p:spPr bwMode="auto">
                  <a:xfrm>
                    <a:off x="776426" y="6375432"/>
                    <a:ext cx="128288" cy="145042"/>
                  </a:xfrm>
                  <a:custGeom>
                    <a:avLst/>
                    <a:gdLst>
                      <a:gd name="T0" fmla="*/ 777 w 804"/>
                      <a:gd name="T1" fmla="*/ 405 h 911"/>
                      <a:gd name="T2" fmla="*/ 85 w 804"/>
                      <a:gd name="T3" fmla="*/ 7 h 911"/>
                      <a:gd name="T4" fmla="*/ 72 w 804"/>
                      <a:gd name="T5" fmla="*/ 0 h 911"/>
                      <a:gd name="T6" fmla="*/ 42 w 804"/>
                      <a:gd name="T7" fmla="*/ 0 h 911"/>
                      <a:gd name="T8" fmla="*/ 29 w 804"/>
                      <a:gd name="T9" fmla="*/ 7 h 911"/>
                      <a:gd name="T10" fmla="*/ 16 w 804"/>
                      <a:gd name="T11" fmla="*/ 16 h 911"/>
                      <a:gd name="T12" fmla="*/ 1 w 804"/>
                      <a:gd name="T13" fmla="*/ 40 h 911"/>
                      <a:gd name="T14" fmla="*/ 0 w 804"/>
                      <a:gd name="T15" fmla="*/ 56 h 911"/>
                      <a:gd name="T16" fmla="*/ 0 w 804"/>
                      <a:gd name="T17" fmla="*/ 855 h 911"/>
                      <a:gd name="T18" fmla="*/ 1 w 804"/>
                      <a:gd name="T19" fmla="*/ 869 h 911"/>
                      <a:gd name="T20" fmla="*/ 16 w 804"/>
                      <a:gd name="T21" fmla="*/ 895 h 911"/>
                      <a:gd name="T22" fmla="*/ 29 w 804"/>
                      <a:gd name="T23" fmla="*/ 904 h 911"/>
                      <a:gd name="T24" fmla="*/ 42 w 804"/>
                      <a:gd name="T25" fmla="*/ 910 h 911"/>
                      <a:gd name="T26" fmla="*/ 56 w 804"/>
                      <a:gd name="T27" fmla="*/ 911 h 911"/>
                      <a:gd name="T28" fmla="*/ 72 w 804"/>
                      <a:gd name="T29" fmla="*/ 910 h 911"/>
                      <a:gd name="T30" fmla="*/ 85 w 804"/>
                      <a:gd name="T31" fmla="*/ 904 h 911"/>
                      <a:gd name="T32" fmla="*/ 777 w 804"/>
                      <a:gd name="T33" fmla="*/ 504 h 911"/>
                      <a:gd name="T34" fmla="*/ 789 w 804"/>
                      <a:gd name="T35" fmla="*/ 496 h 911"/>
                      <a:gd name="T36" fmla="*/ 803 w 804"/>
                      <a:gd name="T37" fmla="*/ 470 h 911"/>
                      <a:gd name="T38" fmla="*/ 804 w 804"/>
                      <a:gd name="T39" fmla="*/ 456 h 911"/>
                      <a:gd name="T40" fmla="*/ 803 w 804"/>
                      <a:gd name="T41" fmla="*/ 440 h 911"/>
                      <a:gd name="T42" fmla="*/ 789 w 804"/>
                      <a:gd name="T43" fmla="*/ 414 h 911"/>
                      <a:gd name="T44" fmla="*/ 777 w 804"/>
                      <a:gd name="T45" fmla="*/ 405 h 9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</a:cxnLst>
                    <a:rect l="0" t="0" r="r" b="b"/>
                    <a:pathLst>
                      <a:path w="804" h="911">
                        <a:moveTo>
                          <a:pt x="777" y="405"/>
                        </a:moveTo>
                        <a:lnTo>
                          <a:pt x="85" y="7"/>
                        </a:lnTo>
                        <a:lnTo>
                          <a:pt x="72" y="0"/>
                        </a:lnTo>
                        <a:lnTo>
                          <a:pt x="42" y="0"/>
                        </a:lnTo>
                        <a:lnTo>
                          <a:pt x="29" y="7"/>
                        </a:lnTo>
                        <a:lnTo>
                          <a:pt x="16" y="16"/>
                        </a:lnTo>
                        <a:lnTo>
                          <a:pt x="1" y="40"/>
                        </a:lnTo>
                        <a:lnTo>
                          <a:pt x="0" y="56"/>
                        </a:lnTo>
                        <a:lnTo>
                          <a:pt x="0" y="855"/>
                        </a:lnTo>
                        <a:lnTo>
                          <a:pt x="1" y="869"/>
                        </a:lnTo>
                        <a:lnTo>
                          <a:pt x="16" y="895"/>
                        </a:lnTo>
                        <a:lnTo>
                          <a:pt x="29" y="904"/>
                        </a:lnTo>
                        <a:lnTo>
                          <a:pt x="42" y="910"/>
                        </a:lnTo>
                        <a:lnTo>
                          <a:pt x="56" y="911"/>
                        </a:lnTo>
                        <a:lnTo>
                          <a:pt x="72" y="910"/>
                        </a:lnTo>
                        <a:lnTo>
                          <a:pt x="85" y="904"/>
                        </a:lnTo>
                        <a:lnTo>
                          <a:pt x="777" y="504"/>
                        </a:lnTo>
                        <a:lnTo>
                          <a:pt x="789" y="496"/>
                        </a:lnTo>
                        <a:lnTo>
                          <a:pt x="803" y="470"/>
                        </a:lnTo>
                        <a:lnTo>
                          <a:pt x="804" y="456"/>
                        </a:lnTo>
                        <a:lnTo>
                          <a:pt x="803" y="440"/>
                        </a:lnTo>
                        <a:lnTo>
                          <a:pt x="789" y="414"/>
                        </a:lnTo>
                        <a:lnTo>
                          <a:pt x="777" y="405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12700">
                    <a:solidFill>
                      <a:schemeClr val="bg2">
                        <a:lumMod val="50000"/>
                      </a:schemeClr>
                    </a:solidFill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128" name="모서리가 둥근 직사각형 127"/>
                  <p:cNvSpPr/>
                  <p:nvPr/>
                </p:nvSpPr>
                <p:spPr>
                  <a:xfrm>
                    <a:off x="696211" y="6375432"/>
                    <a:ext cx="36000" cy="145042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 w="12700">
                    <a:solidFill>
                      <a:schemeClr val="bg2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  <p:sp>
            <p:nvSpPr>
              <p:cNvPr id="121" name="직사각형 120"/>
              <p:cNvSpPr/>
              <p:nvPr/>
            </p:nvSpPr>
            <p:spPr>
              <a:xfrm>
                <a:off x="321277" y="698825"/>
                <a:ext cx="11552822" cy="6159175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17" name="타원 116"/>
            <p:cNvSpPr/>
            <p:nvPr/>
          </p:nvSpPr>
          <p:spPr>
            <a:xfrm>
              <a:off x="10743673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8" name="타원 117"/>
            <p:cNvSpPr/>
            <p:nvPr/>
          </p:nvSpPr>
          <p:spPr>
            <a:xfrm>
              <a:off x="11045008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9" name="타원 118"/>
            <p:cNvSpPr/>
            <p:nvPr/>
          </p:nvSpPr>
          <p:spPr>
            <a:xfrm>
              <a:off x="11346343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14" name="TextBox 113"/>
          <p:cNvSpPr txBox="1"/>
          <p:nvPr/>
        </p:nvSpPr>
        <p:spPr>
          <a:xfrm>
            <a:off x="9000805" y="3269852"/>
            <a:ext cx="104582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>
                <a:solidFill>
                  <a:prstClr val="white"/>
                </a:solidFill>
              </a:rPr>
              <a:t>Check</a:t>
            </a:r>
          </a:p>
          <a:p>
            <a:pPr algn="ctr"/>
            <a:r>
              <a:rPr lang="en-US" altLang="ko-KR" sz="1050" b="1" dirty="0">
                <a:solidFill>
                  <a:prstClr val="white"/>
                </a:solidFill>
              </a:rPr>
              <a:t>point</a:t>
            </a:r>
            <a:endParaRPr lang="ko-KR" altLang="en-US" sz="1050" b="1" dirty="0">
              <a:solidFill>
                <a:prstClr val="white"/>
              </a:solidFill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8B560BBE-AA23-154E-9CAD-868EC35B00D4}"/>
              </a:ext>
            </a:extLst>
          </p:cNvPr>
          <p:cNvSpPr/>
          <p:nvPr/>
        </p:nvSpPr>
        <p:spPr>
          <a:xfrm>
            <a:off x="868480" y="225477"/>
            <a:ext cx="5456119" cy="46166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atinLnBrk="0">
              <a:defRPr/>
            </a:pPr>
            <a:r>
              <a:rPr lang="ko-KR" altLang="en-US" sz="2400" b="1" kern="0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악보 폴더</a:t>
            </a:r>
            <a:r>
              <a:rPr lang="en-US" altLang="ko-KR" sz="2400" b="1" kern="0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-5</a:t>
            </a: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55327A72-3536-954C-B189-DEA77A8605B6}"/>
              </a:ext>
            </a:extLst>
          </p:cNvPr>
          <p:cNvSpPr/>
          <p:nvPr/>
        </p:nvSpPr>
        <p:spPr>
          <a:xfrm>
            <a:off x="1839046" y="6290842"/>
            <a:ext cx="1110566" cy="155490"/>
          </a:xfrm>
          <a:prstGeom prst="roundRect">
            <a:avLst>
              <a:gd name="adj" fmla="val 50000"/>
            </a:avLst>
          </a:prstGeom>
          <a:solidFill>
            <a:srgbClr val="FFCC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1824343" y="6301290"/>
            <a:ext cx="9504000" cy="145272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액자 1">
            <a:extLst>
              <a:ext uri="{FF2B5EF4-FFF2-40B4-BE49-F238E27FC236}">
                <a16:creationId xmlns:a16="http://schemas.microsoft.com/office/drawing/2014/main" id="{356FF490-67C4-304E-9273-8B0D96EAD748}"/>
              </a:ext>
            </a:extLst>
          </p:cNvPr>
          <p:cNvSpPr/>
          <p:nvPr/>
        </p:nvSpPr>
        <p:spPr>
          <a:xfrm>
            <a:off x="2171137" y="1205466"/>
            <a:ext cx="3475902" cy="4684385"/>
          </a:xfrm>
          <a:prstGeom prst="frame">
            <a:avLst>
              <a:gd name="adj1" fmla="val 247"/>
            </a:avLst>
          </a:prstGeom>
          <a:solidFill>
            <a:srgbClr val="5B59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9E038CE-2AFF-6444-B4C2-EEEE03A8A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32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C9E81E-876D-EF43-881F-B77069B55721}"/>
              </a:ext>
            </a:extLst>
          </p:cNvPr>
          <p:cNvSpPr txBox="1"/>
          <p:nvPr/>
        </p:nvSpPr>
        <p:spPr>
          <a:xfrm>
            <a:off x="6104316" y="2148093"/>
            <a:ext cx="5257801" cy="29719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악보 폴더</a:t>
            </a: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조 옮김</a:t>
            </a: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튜닝 음</a:t>
            </a: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MY 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표시</a:t>
            </a:r>
            <a:endParaRPr kumimoji="1" lang="en-US" altLang="ko-KR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악보 폴더 표시</a:t>
            </a:r>
            <a:endParaRPr kumimoji="1" lang="en-US" altLang="ko-KR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(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악보 파일 길게 클릭 시 </a:t>
            </a:r>
            <a:endParaRPr kumimoji="1" lang="en-US" altLang="ko-KR" sz="1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악보 기기 저장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악보 파일 삭제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악보 파일 명 수정</a:t>
            </a:r>
            <a:endParaRPr kumimoji="1" lang="en-US" altLang="ko-KR" sz="1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업로드 악보 클릭 시 업로드 한 악보 보여짐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</a:p>
          <a:p>
            <a:pPr>
              <a:lnSpc>
                <a:spcPct val="150000"/>
              </a:lnSpc>
            </a:pP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조옮김 악보 클릭 시 </a:t>
            </a:r>
            <a:r>
              <a:rPr kumimoji="1" lang="ko-KR" altLang="en-US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조옮김 된 </a:t>
            </a:r>
            <a:r>
              <a:rPr kumimoji="1" lang="en-US" altLang="ko-KR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MIDI </a:t>
            </a:r>
            <a:r>
              <a:rPr kumimoji="1" lang="ko-KR" altLang="en-US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파일 보여짐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MUSIC SHEET 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옆의 버튼이 왼쪽일 경우 </a:t>
            </a:r>
            <a:r>
              <a:rPr kumimoji="1" lang="ko-KR" altLang="en-US" sz="1500" dirty="0" err="1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목록형</a:t>
            </a:r>
            <a:endParaRPr kumimoji="1" lang="en-US" altLang="ko-KR" sz="1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옆의 버튼이 오른쪽일 경우 </a:t>
            </a:r>
            <a:r>
              <a:rPr kumimoji="1" lang="ko-KR" altLang="en-US" sz="1500" b="1" dirty="0" err="1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아이콘형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)</a:t>
            </a:r>
          </a:p>
        </p:txBody>
      </p:sp>
      <p:pic>
        <p:nvPicPr>
          <p:cNvPr id="27" name="그래픽 26" descr="줄 화살표: 일자형">
            <a:extLst>
              <a:ext uri="{FF2B5EF4-FFF2-40B4-BE49-F238E27FC236}">
                <a16:creationId xmlns:a16="http://schemas.microsoft.com/office/drawing/2014/main" id="{0055EDEC-C8F9-274E-8527-4C2B9B475F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40273" y="1263539"/>
            <a:ext cx="226268" cy="226268"/>
          </a:xfrm>
          <a:prstGeom prst="rect">
            <a:avLst/>
          </a:prstGeom>
        </p:spPr>
      </p:pic>
      <p:pic>
        <p:nvPicPr>
          <p:cNvPr id="28" name="그래픽 27" descr="집">
            <a:extLst>
              <a:ext uri="{FF2B5EF4-FFF2-40B4-BE49-F238E27FC236}">
                <a16:creationId xmlns:a16="http://schemas.microsoft.com/office/drawing/2014/main" id="{59CFF052-B20C-8B46-B79F-1CC787C65F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78573" y="1251182"/>
            <a:ext cx="226268" cy="226268"/>
          </a:xfrm>
          <a:prstGeom prst="rect">
            <a:avLst/>
          </a:prstGeom>
        </p:spPr>
      </p:pic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0DE2AD87-3C46-B64E-80FD-0DCCA97B86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001089"/>
              </p:ext>
            </p:extLst>
          </p:nvPr>
        </p:nvGraphicFramePr>
        <p:xfrm>
          <a:off x="2171137" y="5400631"/>
          <a:ext cx="3475900" cy="46512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68975">
                  <a:extLst>
                    <a:ext uri="{9D8B030D-6E8A-4147-A177-3AD203B41FA5}">
                      <a16:colId xmlns:a16="http://schemas.microsoft.com/office/drawing/2014/main" val="2376091106"/>
                    </a:ext>
                  </a:extLst>
                </a:gridCol>
                <a:gridCol w="868975">
                  <a:extLst>
                    <a:ext uri="{9D8B030D-6E8A-4147-A177-3AD203B41FA5}">
                      <a16:colId xmlns:a16="http://schemas.microsoft.com/office/drawing/2014/main" val="1256513135"/>
                    </a:ext>
                  </a:extLst>
                </a:gridCol>
                <a:gridCol w="868975">
                  <a:extLst>
                    <a:ext uri="{9D8B030D-6E8A-4147-A177-3AD203B41FA5}">
                      <a16:colId xmlns:a16="http://schemas.microsoft.com/office/drawing/2014/main" val="151074185"/>
                    </a:ext>
                  </a:extLst>
                </a:gridCol>
                <a:gridCol w="868975">
                  <a:extLst>
                    <a:ext uri="{9D8B030D-6E8A-4147-A177-3AD203B41FA5}">
                      <a16:colId xmlns:a16="http://schemas.microsoft.com/office/drawing/2014/main" val="1827193852"/>
                    </a:ext>
                  </a:extLst>
                </a:gridCol>
              </a:tblGrid>
              <a:tr h="465126"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R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9CC4E7">
                        <a:alpha val="2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073019889"/>
                  </a:ext>
                </a:extLst>
              </a:tr>
            </a:tbl>
          </a:graphicData>
        </a:graphic>
      </p:graphicFrame>
      <p:pic>
        <p:nvPicPr>
          <p:cNvPr id="11" name="그림 10" descr="개체, 시계이(가) 표시된 사진&#10;&#10;자동 생성된 설명">
            <a:extLst>
              <a:ext uri="{FF2B5EF4-FFF2-40B4-BE49-F238E27FC236}">
                <a16:creationId xmlns:a16="http://schemas.microsoft.com/office/drawing/2014/main" id="{35F5BF2E-BEC3-564E-B1C1-EDE33AD1532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5283" b="9285"/>
          <a:stretch/>
        </p:blipFill>
        <p:spPr>
          <a:xfrm>
            <a:off x="3222259" y="5346386"/>
            <a:ext cx="546100" cy="4953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169D2CC-4106-B54B-A42D-18B5A594ACB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3761" y="5375191"/>
            <a:ext cx="518695" cy="49139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3F4C9EDF-C48E-9540-8FF1-B9146B842A6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15"/>
          <a:stretch/>
        </p:blipFill>
        <p:spPr>
          <a:xfrm>
            <a:off x="4078663" y="5351729"/>
            <a:ext cx="559595" cy="502584"/>
          </a:xfrm>
          <a:prstGeom prst="rect">
            <a:avLst/>
          </a:prstGeom>
        </p:spPr>
      </p:pic>
      <p:pic>
        <p:nvPicPr>
          <p:cNvPr id="19" name="그림 18" descr="표지판, 그리기이(가) 표시된 사진&#10;&#10;자동 생성된 설명">
            <a:extLst>
              <a:ext uri="{FF2B5EF4-FFF2-40B4-BE49-F238E27FC236}">
                <a16:creationId xmlns:a16="http://schemas.microsoft.com/office/drawing/2014/main" id="{FEF679DF-D5F9-074B-8AFC-2BDE3C1BF42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0449" y="5384386"/>
            <a:ext cx="546100" cy="495300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5F2CB745-FD4F-B148-8972-A736CDDB451C}"/>
              </a:ext>
            </a:extLst>
          </p:cNvPr>
          <p:cNvSpPr txBox="1"/>
          <p:nvPr/>
        </p:nvSpPr>
        <p:spPr>
          <a:xfrm>
            <a:off x="3076011" y="1258383"/>
            <a:ext cx="169309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500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MUSIC SHEET</a:t>
            </a:r>
            <a:endParaRPr kumimoji="1" lang="ko-Kore-KR" altLang="en-US" sz="1500" dirty="0">
              <a:solidFill>
                <a:srgbClr val="5B595A"/>
              </a:solidFill>
              <a:latin typeface="Gmarket Sans TTF" panose="02000000000000000000" pitchFamily="2" charset="-128"/>
              <a:ea typeface="Gmarket Sans TTF" panose="02000000000000000000" pitchFamily="2" charset="-128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569E78B8-F6C3-F24B-9FB2-D9E35E20FE0C}"/>
              </a:ext>
            </a:extLst>
          </p:cNvPr>
          <p:cNvGrpSpPr/>
          <p:nvPr/>
        </p:nvGrpSpPr>
        <p:grpSpPr>
          <a:xfrm>
            <a:off x="2265044" y="2197709"/>
            <a:ext cx="3296384" cy="522373"/>
            <a:chOff x="2389958" y="1984091"/>
            <a:chExt cx="3296384" cy="522373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37162712-87ED-0D4B-83EF-5E976EBE4EEF}"/>
                </a:ext>
              </a:extLst>
            </p:cNvPr>
            <p:cNvGrpSpPr/>
            <p:nvPr/>
          </p:nvGrpSpPr>
          <p:grpSpPr>
            <a:xfrm>
              <a:off x="2389958" y="1996544"/>
              <a:ext cx="917239" cy="509920"/>
              <a:chOff x="2389958" y="1996544"/>
              <a:chExt cx="917239" cy="509920"/>
            </a:xfrm>
          </p:grpSpPr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4D1EE3E8-EA2D-EB45-87AD-043E859B09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92647" y="1996544"/>
                <a:ext cx="254000" cy="266700"/>
              </a:xfrm>
              <a:prstGeom prst="rect">
                <a:avLst/>
              </a:prstGeom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674032C-824A-3E4A-B420-F48BF8687E42}"/>
                  </a:ext>
                </a:extLst>
              </p:cNvPr>
              <p:cNvSpPr txBox="1"/>
              <p:nvPr/>
            </p:nvSpPr>
            <p:spPr>
              <a:xfrm>
                <a:off x="2389958" y="2275632"/>
                <a:ext cx="917239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ore-KR" sz="900" dirty="0" err="1">
                    <a:solidFill>
                      <a:srgbClr val="5B595A"/>
                    </a:solidFill>
                    <a:latin typeface="Gmarket Sans TTF Medium" panose="02000000000000000000" pitchFamily="2" charset="-128"/>
                    <a:ea typeface="Gmarket Sans TTF Medium" panose="02000000000000000000" pitchFamily="2" charset="-128"/>
                  </a:rPr>
                  <a:t>SCORE.mid</a:t>
                </a:r>
                <a:endParaRPr kumimoji="1" lang="ko-Kore-KR" altLang="en-US" sz="900" dirty="0">
                  <a:solidFill>
                    <a:srgbClr val="5B595A"/>
                  </a:solidFill>
                  <a:latin typeface="Gmarket Sans TTF Medium" panose="02000000000000000000" pitchFamily="2" charset="-128"/>
                  <a:ea typeface="Gmarket Sans TTF Medium" panose="02000000000000000000" pitchFamily="2" charset="-128"/>
                </a:endParaRPr>
              </a:p>
            </p:txBody>
          </p:sp>
        </p:grp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3B656294-13F8-A248-B2B6-59DD3BAAC238}"/>
                </a:ext>
              </a:extLst>
            </p:cNvPr>
            <p:cNvGrpSpPr/>
            <p:nvPr/>
          </p:nvGrpSpPr>
          <p:grpSpPr>
            <a:xfrm>
              <a:off x="4769103" y="1984091"/>
              <a:ext cx="917239" cy="509920"/>
              <a:chOff x="2389958" y="1996544"/>
              <a:chExt cx="917239" cy="509920"/>
            </a:xfrm>
          </p:grpSpPr>
          <p:pic>
            <p:nvPicPr>
              <p:cNvPr id="53" name="그림 52">
                <a:extLst>
                  <a:ext uri="{FF2B5EF4-FFF2-40B4-BE49-F238E27FC236}">
                    <a16:creationId xmlns:a16="http://schemas.microsoft.com/office/drawing/2014/main" id="{67EA7B54-A109-C743-9A20-73950E6D11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92647" y="1996544"/>
                <a:ext cx="254000" cy="266700"/>
              </a:xfrm>
              <a:prstGeom prst="rect">
                <a:avLst/>
              </a:prstGeom>
            </p:spPr>
          </p:pic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1D6F617C-3646-3847-8647-CF8F25474F40}"/>
                  </a:ext>
                </a:extLst>
              </p:cNvPr>
              <p:cNvSpPr txBox="1"/>
              <p:nvPr/>
            </p:nvSpPr>
            <p:spPr>
              <a:xfrm>
                <a:off x="2389958" y="2275632"/>
                <a:ext cx="917239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ore-KR" sz="900" dirty="0" err="1">
                    <a:solidFill>
                      <a:srgbClr val="5B595A"/>
                    </a:solidFill>
                    <a:latin typeface="Gmarket Sans TTF Medium" panose="02000000000000000000" pitchFamily="2" charset="-128"/>
                    <a:ea typeface="Gmarket Sans TTF Medium" panose="02000000000000000000" pitchFamily="2" charset="-128"/>
                  </a:rPr>
                  <a:t>SCORE.mid</a:t>
                </a:r>
                <a:endParaRPr kumimoji="1" lang="ko-Kore-KR" altLang="en-US" sz="900" dirty="0">
                  <a:solidFill>
                    <a:srgbClr val="5B595A"/>
                  </a:solidFill>
                  <a:latin typeface="Gmarket Sans TTF Medium" panose="02000000000000000000" pitchFamily="2" charset="-128"/>
                  <a:ea typeface="Gmarket Sans TTF Medium" panose="02000000000000000000" pitchFamily="2" charset="-128"/>
                </a:endParaRPr>
              </a:p>
            </p:txBody>
          </p:sp>
        </p:grp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7A8B7E33-D147-4E42-833A-D2DE114BBF05}"/>
              </a:ext>
            </a:extLst>
          </p:cNvPr>
          <p:cNvGrpSpPr/>
          <p:nvPr/>
        </p:nvGrpSpPr>
        <p:grpSpPr>
          <a:xfrm>
            <a:off x="2300240" y="3025285"/>
            <a:ext cx="3296384" cy="522373"/>
            <a:chOff x="2389958" y="1984091"/>
            <a:chExt cx="3296384" cy="522373"/>
          </a:xfrm>
        </p:grpSpPr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8953B3DA-624C-7640-B2EC-3BA7F5E63E32}"/>
                </a:ext>
              </a:extLst>
            </p:cNvPr>
            <p:cNvGrpSpPr/>
            <p:nvPr/>
          </p:nvGrpSpPr>
          <p:grpSpPr>
            <a:xfrm>
              <a:off x="2389958" y="1996544"/>
              <a:ext cx="917239" cy="509920"/>
              <a:chOff x="2389958" y="1996544"/>
              <a:chExt cx="917239" cy="509920"/>
            </a:xfrm>
          </p:grpSpPr>
          <p:pic>
            <p:nvPicPr>
              <p:cNvPr id="70" name="그림 69">
                <a:extLst>
                  <a:ext uri="{FF2B5EF4-FFF2-40B4-BE49-F238E27FC236}">
                    <a16:creationId xmlns:a16="http://schemas.microsoft.com/office/drawing/2014/main" id="{42973F21-6C76-F64A-AAEB-1E825209B9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92647" y="1996544"/>
                <a:ext cx="254000" cy="266700"/>
              </a:xfrm>
              <a:prstGeom prst="rect">
                <a:avLst/>
              </a:prstGeom>
            </p:spPr>
          </p:pic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0DF5C2F8-A1A6-6440-A9B5-378BE874C661}"/>
                  </a:ext>
                </a:extLst>
              </p:cNvPr>
              <p:cNvSpPr txBox="1"/>
              <p:nvPr/>
            </p:nvSpPr>
            <p:spPr>
              <a:xfrm>
                <a:off x="2389958" y="2275632"/>
                <a:ext cx="917239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ore-KR" sz="900" dirty="0" err="1">
                    <a:solidFill>
                      <a:srgbClr val="5B595A"/>
                    </a:solidFill>
                    <a:latin typeface="Gmarket Sans TTF Medium" panose="02000000000000000000" pitchFamily="2" charset="-128"/>
                    <a:ea typeface="Gmarket Sans TTF Medium" panose="02000000000000000000" pitchFamily="2" charset="-128"/>
                  </a:rPr>
                  <a:t>SCORE.mid</a:t>
                </a:r>
                <a:endParaRPr kumimoji="1" lang="ko-Kore-KR" altLang="en-US" sz="900" dirty="0">
                  <a:solidFill>
                    <a:srgbClr val="5B595A"/>
                  </a:solidFill>
                  <a:latin typeface="Gmarket Sans TTF Medium" panose="02000000000000000000" pitchFamily="2" charset="-128"/>
                  <a:ea typeface="Gmarket Sans TTF Medium" panose="02000000000000000000" pitchFamily="2" charset="-128"/>
                </a:endParaRPr>
              </a:p>
            </p:txBody>
          </p:sp>
        </p:grpSp>
        <p:grpSp>
          <p:nvGrpSpPr>
            <p:cNvPr id="60" name="그룹 59">
              <a:extLst>
                <a:ext uri="{FF2B5EF4-FFF2-40B4-BE49-F238E27FC236}">
                  <a16:creationId xmlns:a16="http://schemas.microsoft.com/office/drawing/2014/main" id="{F10096E4-66EB-7845-8DF0-174206662664}"/>
                </a:ext>
              </a:extLst>
            </p:cNvPr>
            <p:cNvGrpSpPr/>
            <p:nvPr/>
          </p:nvGrpSpPr>
          <p:grpSpPr>
            <a:xfrm>
              <a:off x="4769103" y="1984091"/>
              <a:ext cx="917239" cy="509920"/>
              <a:chOff x="2389958" y="1996544"/>
              <a:chExt cx="917239" cy="509920"/>
            </a:xfrm>
          </p:grpSpPr>
          <p:pic>
            <p:nvPicPr>
              <p:cNvPr id="61" name="그림 60">
                <a:extLst>
                  <a:ext uri="{FF2B5EF4-FFF2-40B4-BE49-F238E27FC236}">
                    <a16:creationId xmlns:a16="http://schemas.microsoft.com/office/drawing/2014/main" id="{5DE9211C-61E5-104D-B16A-FED9D90EB6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92647" y="1996544"/>
                <a:ext cx="254000" cy="266700"/>
              </a:xfrm>
              <a:prstGeom prst="rect">
                <a:avLst/>
              </a:prstGeom>
            </p:spPr>
          </p:pic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9D359D95-44AC-F94D-B726-09AE38D4DD77}"/>
                  </a:ext>
                </a:extLst>
              </p:cNvPr>
              <p:cNvSpPr txBox="1"/>
              <p:nvPr/>
            </p:nvSpPr>
            <p:spPr>
              <a:xfrm>
                <a:off x="2389958" y="2275632"/>
                <a:ext cx="917239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ore-KR" sz="900" dirty="0" err="1">
                    <a:solidFill>
                      <a:srgbClr val="5B595A"/>
                    </a:solidFill>
                    <a:latin typeface="Gmarket Sans TTF Medium" panose="02000000000000000000" pitchFamily="2" charset="-128"/>
                    <a:ea typeface="Gmarket Sans TTF Medium" panose="02000000000000000000" pitchFamily="2" charset="-128"/>
                  </a:rPr>
                  <a:t>SCORE.mid</a:t>
                </a:r>
                <a:endParaRPr kumimoji="1" lang="ko-Kore-KR" altLang="en-US" sz="900" dirty="0">
                  <a:solidFill>
                    <a:srgbClr val="5B595A"/>
                  </a:solidFill>
                  <a:latin typeface="Gmarket Sans TTF Medium" panose="02000000000000000000" pitchFamily="2" charset="-128"/>
                  <a:ea typeface="Gmarket Sans TTF Medium" panose="02000000000000000000" pitchFamily="2" charset="-128"/>
                </a:endParaRPr>
              </a:p>
            </p:txBody>
          </p:sp>
        </p:grpSp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75CF5B00-7017-484D-B9DB-864EA3DC9F05}"/>
              </a:ext>
            </a:extLst>
          </p:cNvPr>
          <p:cNvGrpSpPr/>
          <p:nvPr/>
        </p:nvGrpSpPr>
        <p:grpSpPr>
          <a:xfrm>
            <a:off x="2269623" y="3738699"/>
            <a:ext cx="3296384" cy="522373"/>
            <a:chOff x="2389958" y="1984091"/>
            <a:chExt cx="3296384" cy="522373"/>
          </a:xfrm>
        </p:grpSpPr>
        <p:grpSp>
          <p:nvGrpSpPr>
            <p:cNvPr id="73" name="그룹 72">
              <a:extLst>
                <a:ext uri="{FF2B5EF4-FFF2-40B4-BE49-F238E27FC236}">
                  <a16:creationId xmlns:a16="http://schemas.microsoft.com/office/drawing/2014/main" id="{B5C1DAD5-8AA9-FF4C-934C-4F956AB0129F}"/>
                </a:ext>
              </a:extLst>
            </p:cNvPr>
            <p:cNvGrpSpPr/>
            <p:nvPr/>
          </p:nvGrpSpPr>
          <p:grpSpPr>
            <a:xfrm>
              <a:off x="2389958" y="1996544"/>
              <a:ext cx="917239" cy="509920"/>
              <a:chOff x="2389958" y="1996544"/>
              <a:chExt cx="917239" cy="509920"/>
            </a:xfrm>
          </p:grpSpPr>
          <p:pic>
            <p:nvPicPr>
              <p:cNvPr id="89" name="그림 88">
                <a:extLst>
                  <a:ext uri="{FF2B5EF4-FFF2-40B4-BE49-F238E27FC236}">
                    <a16:creationId xmlns:a16="http://schemas.microsoft.com/office/drawing/2014/main" id="{CB18348D-065D-174B-9A8A-19FA2D96B2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92647" y="1996544"/>
                <a:ext cx="254000" cy="266700"/>
              </a:xfrm>
              <a:prstGeom prst="rect">
                <a:avLst/>
              </a:prstGeom>
            </p:spPr>
          </p:pic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E49B4859-0F55-5D4E-85E7-86229B473280}"/>
                  </a:ext>
                </a:extLst>
              </p:cNvPr>
              <p:cNvSpPr txBox="1"/>
              <p:nvPr/>
            </p:nvSpPr>
            <p:spPr>
              <a:xfrm>
                <a:off x="2389958" y="2275632"/>
                <a:ext cx="917239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ore-KR" sz="900" dirty="0" err="1">
                    <a:solidFill>
                      <a:srgbClr val="5B595A"/>
                    </a:solidFill>
                    <a:latin typeface="Gmarket Sans TTF Medium" panose="02000000000000000000" pitchFamily="2" charset="-128"/>
                    <a:ea typeface="Gmarket Sans TTF Medium" panose="02000000000000000000" pitchFamily="2" charset="-128"/>
                  </a:rPr>
                  <a:t>SCORE.mid</a:t>
                </a:r>
                <a:endParaRPr kumimoji="1" lang="ko-Kore-KR" altLang="en-US" sz="900" dirty="0">
                  <a:solidFill>
                    <a:srgbClr val="5B595A"/>
                  </a:solidFill>
                  <a:latin typeface="Gmarket Sans TTF Medium" panose="02000000000000000000" pitchFamily="2" charset="-128"/>
                  <a:ea typeface="Gmarket Sans TTF Medium" panose="02000000000000000000" pitchFamily="2" charset="-128"/>
                </a:endParaRPr>
              </a:p>
            </p:txBody>
          </p:sp>
        </p:grpSp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41156758-0F68-2545-85E2-D075FC148D6C}"/>
                </a:ext>
              </a:extLst>
            </p:cNvPr>
            <p:cNvGrpSpPr/>
            <p:nvPr/>
          </p:nvGrpSpPr>
          <p:grpSpPr>
            <a:xfrm>
              <a:off x="3180660" y="1992987"/>
              <a:ext cx="917239" cy="509920"/>
              <a:chOff x="2389958" y="1996544"/>
              <a:chExt cx="917239" cy="509920"/>
            </a:xfrm>
          </p:grpSpPr>
          <p:pic>
            <p:nvPicPr>
              <p:cNvPr id="81" name="그림 80">
                <a:extLst>
                  <a:ext uri="{FF2B5EF4-FFF2-40B4-BE49-F238E27FC236}">
                    <a16:creationId xmlns:a16="http://schemas.microsoft.com/office/drawing/2014/main" id="{9365A710-1CB7-604B-930C-F63D98F5B2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92647" y="1996544"/>
                <a:ext cx="254000" cy="266700"/>
              </a:xfrm>
              <a:prstGeom prst="rect">
                <a:avLst/>
              </a:prstGeom>
            </p:spPr>
          </p:pic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A5971305-75A4-C043-99C1-BF5A0706A2AD}"/>
                  </a:ext>
                </a:extLst>
              </p:cNvPr>
              <p:cNvSpPr txBox="1"/>
              <p:nvPr/>
            </p:nvSpPr>
            <p:spPr>
              <a:xfrm>
                <a:off x="2389958" y="2275632"/>
                <a:ext cx="917239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ore-KR" sz="900" dirty="0" err="1">
                    <a:solidFill>
                      <a:srgbClr val="5B595A"/>
                    </a:solidFill>
                    <a:latin typeface="Gmarket Sans TTF Medium" panose="02000000000000000000" pitchFamily="2" charset="-128"/>
                    <a:ea typeface="Gmarket Sans TTF Medium" panose="02000000000000000000" pitchFamily="2" charset="-128"/>
                  </a:rPr>
                  <a:t>SCORE.mid</a:t>
                </a:r>
                <a:endParaRPr kumimoji="1" lang="ko-Kore-KR" altLang="en-US" sz="900" dirty="0">
                  <a:solidFill>
                    <a:srgbClr val="5B595A"/>
                  </a:solidFill>
                  <a:latin typeface="Gmarket Sans TTF Medium" panose="02000000000000000000" pitchFamily="2" charset="-128"/>
                  <a:ea typeface="Gmarket Sans TTF Medium" panose="02000000000000000000" pitchFamily="2" charset="-128"/>
                </a:endParaRPr>
              </a:p>
            </p:txBody>
          </p:sp>
        </p:grpSp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D30F6684-6654-AF48-921B-6E200063B731}"/>
                </a:ext>
              </a:extLst>
            </p:cNvPr>
            <p:cNvGrpSpPr/>
            <p:nvPr/>
          </p:nvGrpSpPr>
          <p:grpSpPr>
            <a:xfrm>
              <a:off x="3971362" y="1993021"/>
              <a:ext cx="917239" cy="509920"/>
              <a:chOff x="2389958" y="1996544"/>
              <a:chExt cx="917239" cy="509920"/>
            </a:xfrm>
          </p:grpSpPr>
          <p:pic>
            <p:nvPicPr>
              <p:cNvPr id="79" name="그림 78">
                <a:extLst>
                  <a:ext uri="{FF2B5EF4-FFF2-40B4-BE49-F238E27FC236}">
                    <a16:creationId xmlns:a16="http://schemas.microsoft.com/office/drawing/2014/main" id="{2646AB6A-3834-7845-A4B8-84A48D3C3C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92647" y="1996544"/>
                <a:ext cx="254000" cy="266700"/>
              </a:xfrm>
              <a:prstGeom prst="rect">
                <a:avLst/>
              </a:prstGeom>
            </p:spPr>
          </p:pic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8B0B2E49-E12F-374C-9867-66A582F2C4D3}"/>
                  </a:ext>
                </a:extLst>
              </p:cNvPr>
              <p:cNvSpPr txBox="1"/>
              <p:nvPr/>
            </p:nvSpPr>
            <p:spPr>
              <a:xfrm>
                <a:off x="2389958" y="2275632"/>
                <a:ext cx="917239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ore-KR" sz="900" dirty="0" err="1">
                    <a:solidFill>
                      <a:srgbClr val="5B595A"/>
                    </a:solidFill>
                    <a:latin typeface="Gmarket Sans TTF Medium" panose="02000000000000000000" pitchFamily="2" charset="-128"/>
                    <a:ea typeface="Gmarket Sans TTF Medium" panose="02000000000000000000" pitchFamily="2" charset="-128"/>
                  </a:rPr>
                  <a:t>SCORE.mid</a:t>
                </a:r>
                <a:endParaRPr kumimoji="1" lang="ko-Kore-KR" altLang="en-US" sz="900" dirty="0">
                  <a:solidFill>
                    <a:srgbClr val="5B595A"/>
                  </a:solidFill>
                  <a:latin typeface="Gmarket Sans TTF Medium" panose="02000000000000000000" pitchFamily="2" charset="-128"/>
                  <a:ea typeface="Gmarket Sans TTF Medium" panose="02000000000000000000" pitchFamily="2" charset="-128"/>
                </a:endParaRPr>
              </a:p>
            </p:txBody>
          </p:sp>
        </p:grpSp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id="{0F36DD4E-5B39-0241-BC03-49947755D974}"/>
                </a:ext>
              </a:extLst>
            </p:cNvPr>
            <p:cNvGrpSpPr/>
            <p:nvPr/>
          </p:nvGrpSpPr>
          <p:grpSpPr>
            <a:xfrm>
              <a:off x="4769103" y="1984091"/>
              <a:ext cx="917239" cy="509920"/>
              <a:chOff x="2389958" y="1996544"/>
              <a:chExt cx="917239" cy="509920"/>
            </a:xfrm>
          </p:grpSpPr>
          <p:pic>
            <p:nvPicPr>
              <p:cNvPr id="77" name="그림 76">
                <a:extLst>
                  <a:ext uri="{FF2B5EF4-FFF2-40B4-BE49-F238E27FC236}">
                    <a16:creationId xmlns:a16="http://schemas.microsoft.com/office/drawing/2014/main" id="{F2A5ABDA-D668-0641-BCC6-EDD635A4C2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92647" y="1996544"/>
                <a:ext cx="254000" cy="266700"/>
              </a:xfrm>
              <a:prstGeom prst="rect">
                <a:avLst/>
              </a:prstGeom>
            </p:spPr>
          </p:pic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7DF5CB80-6062-B54C-81C7-CC941967876F}"/>
                  </a:ext>
                </a:extLst>
              </p:cNvPr>
              <p:cNvSpPr txBox="1"/>
              <p:nvPr/>
            </p:nvSpPr>
            <p:spPr>
              <a:xfrm>
                <a:off x="2389958" y="2275632"/>
                <a:ext cx="917239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ore-KR" sz="900" dirty="0" err="1">
                    <a:solidFill>
                      <a:srgbClr val="5B595A"/>
                    </a:solidFill>
                    <a:latin typeface="Gmarket Sans TTF Medium" panose="02000000000000000000" pitchFamily="2" charset="-128"/>
                    <a:ea typeface="Gmarket Sans TTF Medium" panose="02000000000000000000" pitchFamily="2" charset="-128"/>
                  </a:rPr>
                  <a:t>SCORE.mid</a:t>
                </a:r>
                <a:endParaRPr kumimoji="1" lang="ko-Kore-KR" altLang="en-US" sz="900" dirty="0">
                  <a:solidFill>
                    <a:srgbClr val="5B595A"/>
                  </a:solidFill>
                  <a:latin typeface="Gmarket Sans TTF Medium" panose="02000000000000000000" pitchFamily="2" charset="-128"/>
                  <a:ea typeface="Gmarket Sans TTF Medium" panose="02000000000000000000" pitchFamily="2" charset="-128"/>
                </a:endParaRPr>
              </a:p>
            </p:txBody>
          </p:sp>
        </p:grpSp>
      </p:grp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2B0F8AD6-EBE9-BD44-A369-948FD694621F}"/>
              </a:ext>
            </a:extLst>
          </p:cNvPr>
          <p:cNvGrpSpPr/>
          <p:nvPr/>
        </p:nvGrpSpPr>
        <p:grpSpPr>
          <a:xfrm>
            <a:off x="2240273" y="4599497"/>
            <a:ext cx="3296384" cy="522373"/>
            <a:chOff x="2389958" y="1984091"/>
            <a:chExt cx="3296384" cy="522373"/>
          </a:xfrm>
        </p:grpSpPr>
        <p:grpSp>
          <p:nvGrpSpPr>
            <p:cNvPr id="92" name="그룹 91">
              <a:extLst>
                <a:ext uri="{FF2B5EF4-FFF2-40B4-BE49-F238E27FC236}">
                  <a16:creationId xmlns:a16="http://schemas.microsoft.com/office/drawing/2014/main" id="{BCEC3890-C363-C34E-9421-BF665DBF00D7}"/>
                </a:ext>
              </a:extLst>
            </p:cNvPr>
            <p:cNvGrpSpPr/>
            <p:nvPr/>
          </p:nvGrpSpPr>
          <p:grpSpPr>
            <a:xfrm>
              <a:off x="2389958" y="1996544"/>
              <a:ext cx="917239" cy="509920"/>
              <a:chOff x="2389958" y="1996544"/>
              <a:chExt cx="917239" cy="509920"/>
            </a:xfrm>
          </p:grpSpPr>
          <p:pic>
            <p:nvPicPr>
              <p:cNvPr id="102" name="그림 101">
                <a:extLst>
                  <a:ext uri="{FF2B5EF4-FFF2-40B4-BE49-F238E27FC236}">
                    <a16:creationId xmlns:a16="http://schemas.microsoft.com/office/drawing/2014/main" id="{E879453A-53EE-4547-AD90-287EC1A5FF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92647" y="1996544"/>
                <a:ext cx="254000" cy="266700"/>
              </a:xfrm>
              <a:prstGeom prst="rect">
                <a:avLst/>
              </a:prstGeom>
            </p:spPr>
          </p:pic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CB19A96B-80CD-5A42-870A-6BFE1DC224FA}"/>
                  </a:ext>
                </a:extLst>
              </p:cNvPr>
              <p:cNvSpPr txBox="1"/>
              <p:nvPr/>
            </p:nvSpPr>
            <p:spPr>
              <a:xfrm>
                <a:off x="2389958" y="2275632"/>
                <a:ext cx="917239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ore-KR" sz="900" dirty="0" err="1">
                    <a:solidFill>
                      <a:srgbClr val="5B595A"/>
                    </a:solidFill>
                    <a:latin typeface="Gmarket Sans TTF Medium" panose="02000000000000000000" pitchFamily="2" charset="-128"/>
                    <a:ea typeface="Gmarket Sans TTF Medium" panose="02000000000000000000" pitchFamily="2" charset="-128"/>
                  </a:rPr>
                  <a:t>SCORE.mid</a:t>
                </a:r>
                <a:endParaRPr kumimoji="1" lang="ko-Kore-KR" altLang="en-US" sz="900" dirty="0">
                  <a:solidFill>
                    <a:srgbClr val="5B595A"/>
                  </a:solidFill>
                  <a:latin typeface="Gmarket Sans TTF Medium" panose="02000000000000000000" pitchFamily="2" charset="-128"/>
                  <a:ea typeface="Gmarket Sans TTF Medium" panose="02000000000000000000" pitchFamily="2" charset="-128"/>
                </a:endParaRPr>
              </a:p>
            </p:txBody>
          </p:sp>
        </p:grpSp>
        <p:grpSp>
          <p:nvGrpSpPr>
            <p:cNvPr id="93" name="그룹 92">
              <a:extLst>
                <a:ext uri="{FF2B5EF4-FFF2-40B4-BE49-F238E27FC236}">
                  <a16:creationId xmlns:a16="http://schemas.microsoft.com/office/drawing/2014/main" id="{AC779EF6-CDA7-AD4A-8047-794D0BB2E169}"/>
                </a:ext>
              </a:extLst>
            </p:cNvPr>
            <p:cNvGrpSpPr/>
            <p:nvPr/>
          </p:nvGrpSpPr>
          <p:grpSpPr>
            <a:xfrm>
              <a:off x="3180660" y="1992987"/>
              <a:ext cx="917239" cy="509920"/>
              <a:chOff x="2389958" y="1996544"/>
              <a:chExt cx="917239" cy="509920"/>
            </a:xfrm>
          </p:grpSpPr>
          <p:pic>
            <p:nvPicPr>
              <p:cNvPr id="100" name="그림 99">
                <a:extLst>
                  <a:ext uri="{FF2B5EF4-FFF2-40B4-BE49-F238E27FC236}">
                    <a16:creationId xmlns:a16="http://schemas.microsoft.com/office/drawing/2014/main" id="{6B7982BE-8046-5647-8925-C096951DC8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92647" y="1996544"/>
                <a:ext cx="254000" cy="266700"/>
              </a:xfrm>
              <a:prstGeom prst="rect">
                <a:avLst/>
              </a:prstGeom>
            </p:spPr>
          </p:pic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7CEA3188-2DF0-134E-8246-A7B9B565EFAE}"/>
                  </a:ext>
                </a:extLst>
              </p:cNvPr>
              <p:cNvSpPr txBox="1"/>
              <p:nvPr/>
            </p:nvSpPr>
            <p:spPr>
              <a:xfrm>
                <a:off x="2389958" y="2275632"/>
                <a:ext cx="917239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ore-KR" sz="900" dirty="0" err="1">
                    <a:solidFill>
                      <a:srgbClr val="5B595A"/>
                    </a:solidFill>
                    <a:latin typeface="Gmarket Sans TTF Medium" panose="02000000000000000000" pitchFamily="2" charset="-128"/>
                    <a:ea typeface="Gmarket Sans TTF Medium" panose="02000000000000000000" pitchFamily="2" charset="-128"/>
                  </a:rPr>
                  <a:t>SCORE.mid</a:t>
                </a:r>
                <a:endParaRPr kumimoji="1" lang="ko-Kore-KR" altLang="en-US" sz="900" dirty="0">
                  <a:solidFill>
                    <a:srgbClr val="5B595A"/>
                  </a:solidFill>
                  <a:latin typeface="Gmarket Sans TTF Medium" panose="02000000000000000000" pitchFamily="2" charset="-128"/>
                  <a:ea typeface="Gmarket Sans TTF Medium" panose="02000000000000000000" pitchFamily="2" charset="-128"/>
                </a:endParaRPr>
              </a:p>
            </p:txBody>
          </p:sp>
        </p:grpSp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71FD2A67-6955-EA44-82A5-80AF0052A170}"/>
                </a:ext>
              </a:extLst>
            </p:cNvPr>
            <p:cNvGrpSpPr/>
            <p:nvPr/>
          </p:nvGrpSpPr>
          <p:grpSpPr>
            <a:xfrm>
              <a:off x="3971362" y="1993021"/>
              <a:ext cx="917239" cy="509920"/>
              <a:chOff x="2389958" y="1996544"/>
              <a:chExt cx="917239" cy="509920"/>
            </a:xfrm>
          </p:grpSpPr>
          <p:pic>
            <p:nvPicPr>
              <p:cNvPr id="98" name="그림 97">
                <a:extLst>
                  <a:ext uri="{FF2B5EF4-FFF2-40B4-BE49-F238E27FC236}">
                    <a16:creationId xmlns:a16="http://schemas.microsoft.com/office/drawing/2014/main" id="{54A7F694-280A-684D-BEF6-1AD63A1833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92647" y="1996544"/>
                <a:ext cx="254000" cy="266700"/>
              </a:xfrm>
              <a:prstGeom prst="rect">
                <a:avLst/>
              </a:prstGeom>
            </p:spPr>
          </p:pic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B4B0B292-76BF-814F-B67A-3E806DE442EA}"/>
                  </a:ext>
                </a:extLst>
              </p:cNvPr>
              <p:cNvSpPr txBox="1"/>
              <p:nvPr/>
            </p:nvSpPr>
            <p:spPr>
              <a:xfrm>
                <a:off x="2389958" y="2275632"/>
                <a:ext cx="917239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ore-KR" sz="900" dirty="0" err="1">
                    <a:solidFill>
                      <a:srgbClr val="5B595A"/>
                    </a:solidFill>
                    <a:latin typeface="Gmarket Sans TTF Medium" panose="02000000000000000000" pitchFamily="2" charset="-128"/>
                    <a:ea typeface="Gmarket Sans TTF Medium" panose="02000000000000000000" pitchFamily="2" charset="-128"/>
                  </a:rPr>
                  <a:t>SCORE.mid</a:t>
                </a:r>
                <a:endParaRPr kumimoji="1" lang="ko-Kore-KR" altLang="en-US" sz="900" dirty="0">
                  <a:solidFill>
                    <a:srgbClr val="5B595A"/>
                  </a:solidFill>
                  <a:latin typeface="Gmarket Sans TTF Medium" panose="02000000000000000000" pitchFamily="2" charset="-128"/>
                  <a:ea typeface="Gmarket Sans TTF Medium" panose="02000000000000000000" pitchFamily="2" charset="-128"/>
                </a:endParaRPr>
              </a:p>
            </p:txBody>
          </p:sp>
        </p:grpSp>
        <p:grpSp>
          <p:nvGrpSpPr>
            <p:cNvPr id="95" name="그룹 94">
              <a:extLst>
                <a:ext uri="{FF2B5EF4-FFF2-40B4-BE49-F238E27FC236}">
                  <a16:creationId xmlns:a16="http://schemas.microsoft.com/office/drawing/2014/main" id="{F410F175-DA42-7148-BC09-BC4B486BAA65}"/>
                </a:ext>
              </a:extLst>
            </p:cNvPr>
            <p:cNvGrpSpPr/>
            <p:nvPr/>
          </p:nvGrpSpPr>
          <p:grpSpPr>
            <a:xfrm>
              <a:off x="4769103" y="1984091"/>
              <a:ext cx="917239" cy="509920"/>
              <a:chOff x="2389958" y="1996544"/>
              <a:chExt cx="917239" cy="509920"/>
            </a:xfrm>
          </p:grpSpPr>
          <p:pic>
            <p:nvPicPr>
              <p:cNvPr id="96" name="그림 95">
                <a:extLst>
                  <a:ext uri="{FF2B5EF4-FFF2-40B4-BE49-F238E27FC236}">
                    <a16:creationId xmlns:a16="http://schemas.microsoft.com/office/drawing/2014/main" id="{058AA4E7-AC58-B441-A7E5-990B271B70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92647" y="1996544"/>
                <a:ext cx="254000" cy="266700"/>
              </a:xfrm>
              <a:prstGeom prst="rect">
                <a:avLst/>
              </a:prstGeom>
            </p:spPr>
          </p:pic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C20C95BB-6DB5-584B-8DE3-294FE0216B9E}"/>
                  </a:ext>
                </a:extLst>
              </p:cNvPr>
              <p:cNvSpPr txBox="1"/>
              <p:nvPr/>
            </p:nvSpPr>
            <p:spPr>
              <a:xfrm>
                <a:off x="2389958" y="2275632"/>
                <a:ext cx="917239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ore-KR" sz="900" dirty="0" err="1">
                    <a:solidFill>
                      <a:srgbClr val="5B595A"/>
                    </a:solidFill>
                    <a:latin typeface="Gmarket Sans TTF Medium" panose="02000000000000000000" pitchFamily="2" charset="-128"/>
                    <a:ea typeface="Gmarket Sans TTF Medium" panose="02000000000000000000" pitchFamily="2" charset="-128"/>
                  </a:rPr>
                  <a:t>SCORE.mid</a:t>
                </a:r>
                <a:endParaRPr kumimoji="1" lang="ko-Kore-KR" altLang="en-US" sz="900" dirty="0">
                  <a:solidFill>
                    <a:srgbClr val="5B595A"/>
                  </a:solidFill>
                  <a:latin typeface="Gmarket Sans TTF Medium" panose="02000000000000000000" pitchFamily="2" charset="-128"/>
                  <a:ea typeface="Gmarket Sans TTF Medium" panose="02000000000000000000" pitchFamily="2" charset="-128"/>
                </a:endParaRPr>
              </a:p>
            </p:txBody>
          </p:sp>
        </p:grpSp>
      </p:grpSp>
      <p:graphicFrame>
        <p:nvGraphicFramePr>
          <p:cNvPr id="133" name="표 132">
            <a:extLst>
              <a:ext uri="{FF2B5EF4-FFF2-40B4-BE49-F238E27FC236}">
                <a16:creationId xmlns:a16="http://schemas.microsoft.com/office/drawing/2014/main" id="{E32AA921-FDB9-874C-A2DC-567827CCDC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1072361"/>
              </p:ext>
            </p:extLst>
          </p:nvPr>
        </p:nvGraphicFramePr>
        <p:xfrm>
          <a:off x="3099572" y="2219716"/>
          <a:ext cx="1425225" cy="1112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25225">
                  <a:extLst>
                    <a:ext uri="{9D8B030D-6E8A-4147-A177-3AD203B41FA5}">
                      <a16:colId xmlns:a16="http://schemas.microsoft.com/office/drawing/2014/main" val="42386321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500" b="0" i="0" dirty="0">
                          <a:solidFill>
                            <a:srgbClr val="A5A6A7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악보 기기 저장</a:t>
                      </a:r>
                      <a:endParaRPr lang="ko-Kore-KR" altLang="en-US" sz="1500" b="0" i="0" dirty="0">
                        <a:solidFill>
                          <a:srgbClr val="A5A6A7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CC4E7">
                        <a:alpha val="2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48688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500" b="0" i="0" dirty="0">
                          <a:solidFill>
                            <a:srgbClr val="A5A6A7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악보</a:t>
                      </a:r>
                      <a:r>
                        <a:rPr lang="ko-KR" altLang="en-US" sz="1500" b="0" i="0" dirty="0">
                          <a:solidFill>
                            <a:srgbClr val="A5A6A7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 파일 삭제</a:t>
                      </a:r>
                      <a:endParaRPr lang="ko-Kore-KR" altLang="en-US" sz="1500" b="0" i="0" dirty="0">
                        <a:solidFill>
                          <a:srgbClr val="A5A6A7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16460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500" b="0" i="0" dirty="0">
                          <a:solidFill>
                            <a:srgbClr val="A5A6A7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악보</a:t>
                      </a:r>
                      <a:r>
                        <a:rPr lang="ko-KR" altLang="en-US" sz="1500" b="0" i="0" dirty="0">
                          <a:solidFill>
                            <a:srgbClr val="A5A6A7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 이름 수정</a:t>
                      </a:r>
                      <a:endParaRPr lang="ko-Kore-KR" altLang="en-US" sz="1500" b="0" i="0" dirty="0">
                        <a:solidFill>
                          <a:srgbClr val="A5A6A7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8184942"/>
                  </a:ext>
                </a:extLst>
              </a:tr>
            </a:tbl>
          </a:graphicData>
        </a:graphic>
      </p:graphicFrame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D05F2654-2FB8-254E-A0D2-CF624B45DED8}"/>
              </a:ext>
            </a:extLst>
          </p:cNvPr>
          <p:cNvSpPr>
            <a:spLocks noChangeAspect="1"/>
          </p:cNvSpPr>
          <p:nvPr/>
        </p:nvSpPr>
        <p:spPr>
          <a:xfrm>
            <a:off x="2334178" y="2120395"/>
            <a:ext cx="791501" cy="641038"/>
          </a:xfrm>
          <a:prstGeom prst="roundRect">
            <a:avLst/>
          </a:prstGeom>
          <a:solidFill>
            <a:srgbClr val="9CC4E7">
              <a:alpha val="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graphicFrame>
        <p:nvGraphicFramePr>
          <p:cNvPr id="134" name="표 133">
            <a:extLst>
              <a:ext uri="{FF2B5EF4-FFF2-40B4-BE49-F238E27FC236}">
                <a16:creationId xmlns:a16="http://schemas.microsoft.com/office/drawing/2014/main" id="{A80A7613-2FE0-FC43-BC3F-202F72265F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8148221"/>
              </p:ext>
            </p:extLst>
          </p:nvPr>
        </p:nvGraphicFramePr>
        <p:xfrm>
          <a:off x="2204814" y="1663443"/>
          <a:ext cx="3406766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03383">
                  <a:extLst>
                    <a:ext uri="{9D8B030D-6E8A-4147-A177-3AD203B41FA5}">
                      <a16:colId xmlns:a16="http://schemas.microsoft.com/office/drawing/2014/main" val="796929473"/>
                    </a:ext>
                  </a:extLst>
                </a:gridCol>
                <a:gridCol w="1703383">
                  <a:extLst>
                    <a:ext uri="{9D8B030D-6E8A-4147-A177-3AD203B41FA5}">
                      <a16:colId xmlns:a16="http://schemas.microsoft.com/office/drawing/2014/main" val="8281995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5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업로드 악보</a:t>
                      </a:r>
                      <a:endParaRPr lang="ko-Kore-KR" altLang="en-US" sz="15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5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조옮김</a:t>
                      </a:r>
                      <a:r>
                        <a:rPr lang="ko-KR" altLang="en-US" sz="15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 악보</a:t>
                      </a:r>
                      <a:endParaRPr lang="ko-Kore-KR" altLang="en-US" sz="15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CC4E7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5491232"/>
                  </a:ext>
                </a:extLst>
              </a:tr>
            </a:tbl>
          </a:graphicData>
        </a:graphic>
      </p:graphicFrame>
      <p:grpSp>
        <p:nvGrpSpPr>
          <p:cNvPr id="135" name="그룹 134">
            <a:extLst>
              <a:ext uri="{FF2B5EF4-FFF2-40B4-BE49-F238E27FC236}">
                <a16:creationId xmlns:a16="http://schemas.microsoft.com/office/drawing/2014/main" id="{3339EFE0-A95D-DB40-A18E-95F6F4915302}"/>
              </a:ext>
            </a:extLst>
          </p:cNvPr>
          <p:cNvGrpSpPr/>
          <p:nvPr/>
        </p:nvGrpSpPr>
        <p:grpSpPr>
          <a:xfrm>
            <a:off x="4750302" y="1308287"/>
            <a:ext cx="459653" cy="202786"/>
            <a:chOff x="4750302" y="1308287"/>
            <a:chExt cx="459653" cy="202786"/>
          </a:xfrm>
        </p:grpSpPr>
        <p:sp>
          <p:nvSpPr>
            <p:cNvPr id="136" name="모서리가 둥근 직사각형 135">
              <a:extLst>
                <a:ext uri="{FF2B5EF4-FFF2-40B4-BE49-F238E27FC236}">
                  <a16:creationId xmlns:a16="http://schemas.microsoft.com/office/drawing/2014/main" id="{7E21E132-FEF6-B04F-A238-B95245D311BA}"/>
                </a:ext>
              </a:extLst>
            </p:cNvPr>
            <p:cNvSpPr/>
            <p:nvPr/>
          </p:nvSpPr>
          <p:spPr>
            <a:xfrm>
              <a:off x="4750302" y="1308287"/>
              <a:ext cx="459653" cy="202786"/>
            </a:xfrm>
            <a:prstGeom prst="roundRect">
              <a:avLst>
                <a:gd name="adj" fmla="val 50000"/>
              </a:avLst>
            </a:prstGeom>
            <a:noFill/>
            <a:ln w="28575">
              <a:solidFill>
                <a:srgbClr val="5B595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37" name="타원 136">
              <a:extLst>
                <a:ext uri="{FF2B5EF4-FFF2-40B4-BE49-F238E27FC236}">
                  <a16:creationId xmlns:a16="http://schemas.microsoft.com/office/drawing/2014/main" id="{66FFC131-C681-7047-AAC2-83492DCC9069}"/>
                </a:ext>
              </a:extLst>
            </p:cNvPr>
            <p:cNvSpPr/>
            <p:nvPr/>
          </p:nvSpPr>
          <p:spPr>
            <a:xfrm>
              <a:off x="5050467" y="1349877"/>
              <a:ext cx="108000" cy="108000"/>
            </a:xfrm>
            <a:prstGeom prst="ellipse">
              <a:avLst/>
            </a:prstGeom>
            <a:solidFill>
              <a:srgbClr val="5B59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6965702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그룹 114"/>
          <p:cNvGrpSpPr/>
          <p:nvPr/>
        </p:nvGrpSpPr>
        <p:grpSpPr>
          <a:xfrm>
            <a:off x="377645" y="150592"/>
            <a:ext cx="11552822" cy="6699175"/>
            <a:chOff x="321277" y="158825"/>
            <a:chExt cx="11552822" cy="6699175"/>
          </a:xfrm>
        </p:grpSpPr>
        <p:grpSp>
          <p:nvGrpSpPr>
            <p:cNvPr id="116" name="그룹 115"/>
            <p:cNvGrpSpPr/>
            <p:nvPr/>
          </p:nvGrpSpPr>
          <p:grpSpPr>
            <a:xfrm>
              <a:off x="321277" y="158825"/>
              <a:ext cx="11552822" cy="6699175"/>
              <a:chOff x="321277" y="158825"/>
              <a:chExt cx="11552822" cy="6699175"/>
            </a:xfrm>
          </p:grpSpPr>
          <p:sp>
            <p:nvSpPr>
              <p:cNvPr id="120" name="양쪽 모서리가 둥근 사각형 119"/>
              <p:cNvSpPr/>
              <p:nvPr/>
            </p:nvSpPr>
            <p:spPr>
              <a:xfrm>
                <a:off x="321277" y="158825"/>
                <a:ext cx="11552822" cy="540000"/>
              </a:xfrm>
              <a:prstGeom prst="round2SameRect">
                <a:avLst>
                  <a:gd name="adj1" fmla="val 30688"/>
                  <a:gd name="adj2" fmla="val 0"/>
                </a:avLst>
              </a:prstGeom>
              <a:solidFill>
                <a:srgbClr val="FFCCCC"/>
              </a:solidFill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22" name="그룹 121"/>
              <p:cNvGrpSpPr/>
              <p:nvPr/>
            </p:nvGrpSpPr>
            <p:grpSpPr>
              <a:xfrm>
                <a:off x="567622" y="6301290"/>
                <a:ext cx="955185" cy="145042"/>
                <a:chOff x="567622" y="6375432"/>
                <a:chExt cx="955185" cy="145042"/>
              </a:xfrm>
            </p:grpSpPr>
            <p:sp>
              <p:nvSpPr>
                <p:cNvPr id="123" name="Freeform 10"/>
                <p:cNvSpPr>
                  <a:spLocks/>
                </p:cNvSpPr>
                <p:nvPr/>
              </p:nvSpPr>
              <p:spPr bwMode="auto">
                <a:xfrm>
                  <a:off x="1000116" y="6375432"/>
                  <a:ext cx="128288" cy="145042"/>
                </a:xfrm>
                <a:custGeom>
                  <a:avLst/>
                  <a:gdLst>
                    <a:gd name="T0" fmla="*/ 777 w 804"/>
                    <a:gd name="T1" fmla="*/ 405 h 911"/>
                    <a:gd name="T2" fmla="*/ 85 w 804"/>
                    <a:gd name="T3" fmla="*/ 7 h 911"/>
                    <a:gd name="T4" fmla="*/ 72 w 804"/>
                    <a:gd name="T5" fmla="*/ 0 h 911"/>
                    <a:gd name="T6" fmla="*/ 42 w 804"/>
                    <a:gd name="T7" fmla="*/ 0 h 911"/>
                    <a:gd name="T8" fmla="*/ 29 w 804"/>
                    <a:gd name="T9" fmla="*/ 7 h 911"/>
                    <a:gd name="T10" fmla="*/ 16 w 804"/>
                    <a:gd name="T11" fmla="*/ 16 h 911"/>
                    <a:gd name="T12" fmla="*/ 1 w 804"/>
                    <a:gd name="T13" fmla="*/ 40 h 911"/>
                    <a:gd name="T14" fmla="*/ 0 w 804"/>
                    <a:gd name="T15" fmla="*/ 56 h 911"/>
                    <a:gd name="T16" fmla="*/ 0 w 804"/>
                    <a:gd name="T17" fmla="*/ 855 h 911"/>
                    <a:gd name="T18" fmla="*/ 1 w 804"/>
                    <a:gd name="T19" fmla="*/ 869 h 911"/>
                    <a:gd name="T20" fmla="*/ 16 w 804"/>
                    <a:gd name="T21" fmla="*/ 895 h 911"/>
                    <a:gd name="T22" fmla="*/ 29 w 804"/>
                    <a:gd name="T23" fmla="*/ 904 h 911"/>
                    <a:gd name="T24" fmla="*/ 42 w 804"/>
                    <a:gd name="T25" fmla="*/ 910 h 911"/>
                    <a:gd name="T26" fmla="*/ 56 w 804"/>
                    <a:gd name="T27" fmla="*/ 911 h 911"/>
                    <a:gd name="T28" fmla="*/ 72 w 804"/>
                    <a:gd name="T29" fmla="*/ 910 h 911"/>
                    <a:gd name="T30" fmla="*/ 85 w 804"/>
                    <a:gd name="T31" fmla="*/ 904 h 911"/>
                    <a:gd name="T32" fmla="*/ 777 w 804"/>
                    <a:gd name="T33" fmla="*/ 504 h 911"/>
                    <a:gd name="T34" fmla="*/ 789 w 804"/>
                    <a:gd name="T35" fmla="*/ 496 h 911"/>
                    <a:gd name="T36" fmla="*/ 803 w 804"/>
                    <a:gd name="T37" fmla="*/ 470 h 911"/>
                    <a:gd name="T38" fmla="*/ 804 w 804"/>
                    <a:gd name="T39" fmla="*/ 456 h 911"/>
                    <a:gd name="T40" fmla="*/ 803 w 804"/>
                    <a:gd name="T41" fmla="*/ 440 h 911"/>
                    <a:gd name="T42" fmla="*/ 789 w 804"/>
                    <a:gd name="T43" fmla="*/ 414 h 911"/>
                    <a:gd name="T44" fmla="*/ 777 w 804"/>
                    <a:gd name="T45" fmla="*/ 405 h 9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04" h="911">
                      <a:moveTo>
                        <a:pt x="777" y="405"/>
                      </a:moveTo>
                      <a:lnTo>
                        <a:pt x="85" y="7"/>
                      </a:lnTo>
                      <a:lnTo>
                        <a:pt x="72" y="0"/>
                      </a:lnTo>
                      <a:lnTo>
                        <a:pt x="42" y="0"/>
                      </a:lnTo>
                      <a:lnTo>
                        <a:pt x="29" y="7"/>
                      </a:lnTo>
                      <a:lnTo>
                        <a:pt x="16" y="16"/>
                      </a:lnTo>
                      <a:lnTo>
                        <a:pt x="1" y="40"/>
                      </a:lnTo>
                      <a:lnTo>
                        <a:pt x="0" y="56"/>
                      </a:lnTo>
                      <a:lnTo>
                        <a:pt x="0" y="855"/>
                      </a:lnTo>
                      <a:lnTo>
                        <a:pt x="1" y="869"/>
                      </a:lnTo>
                      <a:lnTo>
                        <a:pt x="16" y="895"/>
                      </a:lnTo>
                      <a:lnTo>
                        <a:pt x="29" y="904"/>
                      </a:lnTo>
                      <a:lnTo>
                        <a:pt x="42" y="910"/>
                      </a:lnTo>
                      <a:lnTo>
                        <a:pt x="56" y="911"/>
                      </a:lnTo>
                      <a:lnTo>
                        <a:pt x="72" y="910"/>
                      </a:lnTo>
                      <a:lnTo>
                        <a:pt x="85" y="904"/>
                      </a:lnTo>
                      <a:lnTo>
                        <a:pt x="777" y="504"/>
                      </a:lnTo>
                      <a:lnTo>
                        <a:pt x="789" y="496"/>
                      </a:lnTo>
                      <a:lnTo>
                        <a:pt x="803" y="470"/>
                      </a:lnTo>
                      <a:lnTo>
                        <a:pt x="804" y="456"/>
                      </a:lnTo>
                      <a:lnTo>
                        <a:pt x="803" y="440"/>
                      </a:lnTo>
                      <a:lnTo>
                        <a:pt x="789" y="414"/>
                      </a:lnTo>
                      <a:lnTo>
                        <a:pt x="777" y="405"/>
                      </a:lnTo>
                      <a:close/>
                    </a:path>
                  </a:pathLst>
                </a:custGeom>
                <a:solidFill>
                  <a:srgbClr val="FFCCCC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4" name="Freeform 10"/>
                <p:cNvSpPr>
                  <a:spLocks/>
                </p:cNvSpPr>
                <p:nvPr/>
              </p:nvSpPr>
              <p:spPr bwMode="auto">
                <a:xfrm>
                  <a:off x="1394519" y="6375432"/>
                  <a:ext cx="128288" cy="145042"/>
                </a:xfrm>
                <a:custGeom>
                  <a:avLst/>
                  <a:gdLst>
                    <a:gd name="T0" fmla="*/ 777 w 804"/>
                    <a:gd name="T1" fmla="*/ 405 h 911"/>
                    <a:gd name="T2" fmla="*/ 85 w 804"/>
                    <a:gd name="T3" fmla="*/ 7 h 911"/>
                    <a:gd name="T4" fmla="*/ 72 w 804"/>
                    <a:gd name="T5" fmla="*/ 0 h 911"/>
                    <a:gd name="T6" fmla="*/ 42 w 804"/>
                    <a:gd name="T7" fmla="*/ 0 h 911"/>
                    <a:gd name="T8" fmla="*/ 29 w 804"/>
                    <a:gd name="T9" fmla="*/ 7 h 911"/>
                    <a:gd name="T10" fmla="*/ 16 w 804"/>
                    <a:gd name="T11" fmla="*/ 16 h 911"/>
                    <a:gd name="T12" fmla="*/ 1 w 804"/>
                    <a:gd name="T13" fmla="*/ 40 h 911"/>
                    <a:gd name="T14" fmla="*/ 0 w 804"/>
                    <a:gd name="T15" fmla="*/ 56 h 911"/>
                    <a:gd name="T16" fmla="*/ 0 w 804"/>
                    <a:gd name="T17" fmla="*/ 855 h 911"/>
                    <a:gd name="T18" fmla="*/ 1 w 804"/>
                    <a:gd name="T19" fmla="*/ 869 h 911"/>
                    <a:gd name="T20" fmla="*/ 16 w 804"/>
                    <a:gd name="T21" fmla="*/ 895 h 911"/>
                    <a:gd name="T22" fmla="*/ 29 w 804"/>
                    <a:gd name="T23" fmla="*/ 904 h 911"/>
                    <a:gd name="T24" fmla="*/ 42 w 804"/>
                    <a:gd name="T25" fmla="*/ 910 h 911"/>
                    <a:gd name="T26" fmla="*/ 56 w 804"/>
                    <a:gd name="T27" fmla="*/ 911 h 911"/>
                    <a:gd name="T28" fmla="*/ 72 w 804"/>
                    <a:gd name="T29" fmla="*/ 910 h 911"/>
                    <a:gd name="T30" fmla="*/ 85 w 804"/>
                    <a:gd name="T31" fmla="*/ 904 h 911"/>
                    <a:gd name="T32" fmla="*/ 777 w 804"/>
                    <a:gd name="T33" fmla="*/ 504 h 911"/>
                    <a:gd name="T34" fmla="*/ 789 w 804"/>
                    <a:gd name="T35" fmla="*/ 496 h 911"/>
                    <a:gd name="T36" fmla="*/ 803 w 804"/>
                    <a:gd name="T37" fmla="*/ 470 h 911"/>
                    <a:gd name="T38" fmla="*/ 804 w 804"/>
                    <a:gd name="T39" fmla="*/ 456 h 911"/>
                    <a:gd name="T40" fmla="*/ 803 w 804"/>
                    <a:gd name="T41" fmla="*/ 440 h 911"/>
                    <a:gd name="T42" fmla="*/ 789 w 804"/>
                    <a:gd name="T43" fmla="*/ 414 h 911"/>
                    <a:gd name="T44" fmla="*/ 777 w 804"/>
                    <a:gd name="T45" fmla="*/ 405 h 9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04" h="911">
                      <a:moveTo>
                        <a:pt x="777" y="405"/>
                      </a:moveTo>
                      <a:lnTo>
                        <a:pt x="85" y="7"/>
                      </a:lnTo>
                      <a:lnTo>
                        <a:pt x="72" y="0"/>
                      </a:lnTo>
                      <a:lnTo>
                        <a:pt x="42" y="0"/>
                      </a:lnTo>
                      <a:lnTo>
                        <a:pt x="29" y="7"/>
                      </a:lnTo>
                      <a:lnTo>
                        <a:pt x="16" y="16"/>
                      </a:lnTo>
                      <a:lnTo>
                        <a:pt x="1" y="40"/>
                      </a:lnTo>
                      <a:lnTo>
                        <a:pt x="0" y="56"/>
                      </a:lnTo>
                      <a:lnTo>
                        <a:pt x="0" y="855"/>
                      </a:lnTo>
                      <a:lnTo>
                        <a:pt x="1" y="869"/>
                      </a:lnTo>
                      <a:lnTo>
                        <a:pt x="16" y="895"/>
                      </a:lnTo>
                      <a:lnTo>
                        <a:pt x="29" y="904"/>
                      </a:lnTo>
                      <a:lnTo>
                        <a:pt x="42" y="910"/>
                      </a:lnTo>
                      <a:lnTo>
                        <a:pt x="56" y="911"/>
                      </a:lnTo>
                      <a:lnTo>
                        <a:pt x="72" y="910"/>
                      </a:lnTo>
                      <a:lnTo>
                        <a:pt x="85" y="904"/>
                      </a:lnTo>
                      <a:lnTo>
                        <a:pt x="777" y="504"/>
                      </a:lnTo>
                      <a:lnTo>
                        <a:pt x="789" y="496"/>
                      </a:lnTo>
                      <a:lnTo>
                        <a:pt x="803" y="470"/>
                      </a:lnTo>
                      <a:lnTo>
                        <a:pt x="804" y="456"/>
                      </a:lnTo>
                      <a:lnTo>
                        <a:pt x="803" y="440"/>
                      </a:lnTo>
                      <a:lnTo>
                        <a:pt x="789" y="414"/>
                      </a:lnTo>
                      <a:lnTo>
                        <a:pt x="777" y="40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5" name="모서리가 둥근 직사각형 124"/>
                <p:cNvSpPr/>
                <p:nvPr/>
              </p:nvSpPr>
              <p:spPr>
                <a:xfrm>
                  <a:off x="1316685" y="6375432"/>
                  <a:ext cx="36000" cy="14504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126" name="그룹 125"/>
                <p:cNvGrpSpPr/>
                <p:nvPr/>
              </p:nvGrpSpPr>
              <p:grpSpPr>
                <a:xfrm flipH="1">
                  <a:off x="567622" y="6375432"/>
                  <a:ext cx="208503" cy="145042"/>
                  <a:chOff x="696211" y="6375432"/>
                  <a:chExt cx="208503" cy="145042"/>
                </a:xfrm>
              </p:grpSpPr>
              <p:sp>
                <p:nvSpPr>
                  <p:cNvPr id="127" name="Freeform 10"/>
                  <p:cNvSpPr>
                    <a:spLocks/>
                  </p:cNvSpPr>
                  <p:nvPr/>
                </p:nvSpPr>
                <p:spPr bwMode="auto">
                  <a:xfrm>
                    <a:off x="776426" y="6375432"/>
                    <a:ext cx="128288" cy="145042"/>
                  </a:xfrm>
                  <a:custGeom>
                    <a:avLst/>
                    <a:gdLst>
                      <a:gd name="T0" fmla="*/ 777 w 804"/>
                      <a:gd name="T1" fmla="*/ 405 h 911"/>
                      <a:gd name="T2" fmla="*/ 85 w 804"/>
                      <a:gd name="T3" fmla="*/ 7 h 911"/>
                      <a:gd name="T4" fmla="*/ 72 w 804"/>
                      <a:gd name="T5" fmla="*/ 0 h 911"/>
                      <a:gd name="T6" fmla="*/ 42 w 804"/>
                      <a:gd name="T7" fmla="*/ 0 h 911"/>
                      <a:gd name="T8" fmla="*/ 29 w 804"/>
                      <a:gd name="T9" fmla="*/ 7 h 911"/>
                      <a:gd name="T10" fmla="*/ 16 w 804"/>
                      <a:gd name="T11" fmla="*/ 16 h 911"/>
                      <a:gd name="T12" fmla="*/ 1 w 804"/>
                      <a:gd name="T13" fmla="*/ 40 h 911"/>
                      <a:gd name="T14" fmla="*/ 0 w 804"/>
                      <a:gd name="T15" fmla="*/ 56 h 911"/>
                      <a:gd name="T16" fmla="*/ 0 w 804"/>
                      <a:gd name="T17" fmla="*/ 855 h 911"/>
                      <a:gd name="T18" fmla="*/ 1 w 804"/>
                      <a:gd name="T19" fmla="*/ 869 h 911"/>
                      <a:gd name="T20" fmla="*/ 16 w 804"/>
                      <a:gd name="T21" fmla="*/ 895 h 911"/>
                      <a:gd name="T22" fmla="*/ 29 w 804"/>
                      <a:gd name="T23" fmla="*/ 904 h 911"/>
                      <a:gd name="T24" fmla="*/ 42 w 804"/>
                      <a:gd name="T25" fmla="*/ 910 h 911"/>
                      <a:gd name="T26" fmla="*/ 56 w 804"/>
                      <a:gd name="T27" fmla="*/ 911 h 911"/>
                      <a:gd name="T28" fmla="*/ 72 w 804"/>
                      <a:gd name="T29" fmla="*/ 910 h 911"/>
                      <a:gd name="T30" fmla="*/ 85 w 804"/>
                      <a:gd name="T31" fmla="*/ 904 h 911"/>
                      <a:gd name="T32" fmla="*/ 777 w 804"/>
                      <a:gd name="T33" fmla="*/ 504 h 911"/>
                      <a:gd name="T34" fmla="*/ 789 w 804"/>
                      <a:gd name="T35" fmla="*/ 496 h 911"/>
                      <a:gd name="T36" fmla="*/ 803 w 804"/>
                      <a:gd name="T37" fmla="*/ 470 h 911"/>
                      <a:gd name="T38" fmla="*/ 804 w 804"/>
                      <a:gd name="T39" fmla="*/ 456 h 911"/>
                      <a:gd name="T40" fmla="*/ 803 w 804"/>
                      <a:gd name="T41" fmla="*/ 440 h 911"/>
                      <a:gd name="T42" fmla="*/ 789 w 804"/>
                      <a:gd name="T43" fmla="*/ 414 h 911"/>
                      <a:gd name="T44" fmla="*/ 777 w 804"/>
                      <a:gd name="T45" fmla="*/ 405 h 9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</a:cxnLst>
                    <a:rect l="0" t="0" r="r" b="b"/>
                    <a:pathLst>
                      <a:path w="804" h="911">
                        <a:moveTo>
                          <a:pt x="777" y="405"/>
                        </a:moveTo>
                        <a:lnTo>
                          <a:pt x="85" y="7"/>
                        </a:lnTo>
                        <a:lnTo>
                          <a:pt x="72" y="0"/>
                        </a:lnTo>
                        <a:lnTo>
                          <a:pt x="42" y="0"/>
                        </a:lnTo>
                        <a:lnTo>
                          <a:pt x="29" y="7"/>
                        </a:lnTo>
                        <a:lnTo>
                          <a:pt x="16" y="16"/>
                        </a:lnTo>
                        <a:lnTo>
                          <a:pt x="1" y="40"/>
                        </a:lnTo>
                        <a:lnTo>
                          <a:pt x="0" y="56"/>
                        </a:lnTo>
                        <a:lnTo>
                          <a:pt x="0" y="855"/>
                        </a:lnTo>
                        <a:lnTo>
                          <a:pt x="1" y="869"/>
                        </a:lnTo>
                        <a:lnTo>
                          <a:pt x="16" y="895"/>
                        </a:lnTo>
                        <a:lnTo>
                          <a:pt x="29" y="904"/>
                        </a:lnTo>
                        <a:lnTo>
                          <a:pt x="42" y="910"/>
                        </a:lnTo>
                        <a:lnTo>
                          <a:pt x="56" y="911"/>
                        </a:lnTo>
                        <a:lnTo>
                          <a:pt x="72" y="910"/>
                        </a:lnTo>
                        <a:lnTo>
                          <a:pt x="85" y="904"/>
                        </a:lnTo>
                        <a:lnTo>
                          <a:pt x="777" y="504"/>
                        </a:lnTo>
                        <a:lnTo>
                          <a:pt x="789" y="496"/>
                        </a:lnTo>
                        <a:lnTo>
                          <a:pt x="803" y="470"/>
                        </a:lnTo>
                        <a:lnTo>
                          <a:pt x="804" y="456"/>
                        </a:lnTo>
                        <a:lnTo>
                          <a:pt x="803" y="440"/>
                        </a:lnTo>
                        <a:lnTo>
                          <a:pt x="789" y="414"/>
                        </a:lnTo>
                        <a:lnTo>
                          <a:pt x="777" y="405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12700">
                    <a:solidFill>
                      <a:schemeClr val="bg2">
                        <a:lumMod val="50000"/>
                      </a:schemeClr>
                    </a:solidFill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128" name="모서리가 둥근 직사각형 127"/>
                  <p:cNvSpPr/>
                  <p:nvPr/>
                </p:nvSpPr>
                <p:spPr>
                  <a:xfrm>
                    <a:off x="696211" y="6375432"/>
                    <a:ext cx="36000" cy="145042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 w="12700">
                    <a:solidFill>
                      <a:schemeClr val="bg2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  <p:sp>
            <p:nvSpPr>
              <p:cNvPr id="121" name="직사각형 120"/>
              <p:cNvSpPr/>
              <p:nvPr/>
            </p:nvSpPr>
            <p:spPr>
              <a:xfrm>
                <a:off x="321277" y="698825"/>
                <a:ext cx="11552822" cy="6159175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17" name="타원 116"/>
            <p:cNvSpPr/>
            <p:nvPr/>
          </p:nvSpPr>
          <p:spPr>
            <a:xfrm>
              <a:off x="10743673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8" name="타원 117"/>
            <p:cNvSpPr/>
            <p:nvPr/>
          </p:nvSpPr>
          <p:spPr>
            <a:xfrm>
              <a:off x="11045008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9" name="타원 118"/>
            <p:cNvSpPr/>
            <p:nvPr/>
          </p:nvSpPr>
          <p:spPr>
            <a:xfrm>
              <a:off x="11346343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4" name="타원 23">
            <a:extLst>
              <a:ext uri="{FF2B5EF4-FFF2-40B4-BE49-F238E27FC236}">
                <a16:creationId xmlns:a16="http://schemas.microsoft.com/office/drawing/2014/main" id="{C617508C-7D71-2440-9B8F-B8B5C205D0BF}"/>
              </a:ext>
            </a:extLst>
          </p:cNvPr>
          <p:cNvSpPr/>
          <p:nvPr/>
        </p:nvSpPr>
        <p:spPr>
          <a:xfrm>
            <a:off x="3226019" y="2924314"/>
            <a:ext cx="1380132" cy="1366728"/>
          </a:xfrm>
          <a:prstGeom prst="ellipse">
            <a:avLst/>
          </a:prstGeom>
          <a:solidFill>
            <a:srgbClr val="A5A6A7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4" name="TextBox 113"/>
          <p:cNvSpPr txBox="1"/>
          <p:nvPr/>
        </p:nvSpPr>
        <p:spPr>
          <a:xfrm>
            <a:off x="9000805" y="3269852"/>
            <a:ext cx="104582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>
                <a:solidFill>
                  <a:prstClr val="white"/>
                </a:solidFill>
              </a:rPr>
              <a:t>Check</a:t>
            </a:r>
          </a:p>
          <a:p>
            <a:pPr algn="ctr"/>
            <a:r>
              <a:rPr lang="en-US" altLang="ko-KR" sz="1050" b="1" dirty="0">
                <a:solidFill>
                  <a:prstClr val="white"/>
                </a:solidFill>
              </a:rPr>
              <a:t>point</a:t>
            </a:r>
            <a:endParaRPr lang="ko-KR" altLang="en-US" sz="1050" b="1" dirty="0">
              <a:solidFill>
                <a:prstClr val="white"/>
              </a:solidFill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8B560BBE-AA23-154E-9CAD-868EC35B00D4}"/>
              </a:ext>
            </a:extLst>
          </p:cNvPr>
          <p:cNvSpPr/>
          <p:nvPr/>
        </p:nvSpPr>
        <p:spPr>
          <a:xfrm>
            <a:off x="868480" y="225477"/>
            <a:ext cx="5456119" cy="46166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atinLnBrk="0">
              <a:defRPr/>
            </a:pPr>
            <a:r>
              <a:rPr lang="ko-KR" altLang="en-US" sz="2400" b="1" kern="0" dirty="0" err="1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튜닝음</a:t>
            </a:r>
            <a:r>
              <a:rPr lang="ko-KR" altLang="en-US" sz="2400" b="1" kern="0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 출력</a:t>
            </a:r>
            <a:endParaRPr lang="en-US" altLang="ko-KR" sz="2400" b="1" kern="0" dirty="0">
              <a:solidFill>
                <a:srgbClr val="5B595A"/>
              </a:solidFill>
              <a:latin typeface="Gmarket Sans TTF" panose="02000000000000000000" pitchFamily="2" charset="-128"/>
              <a:ea typeface="Gmarket Sans TTF" panose="02000000000000000000" pitchFamily="2" charset="-128"/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55327A72-3536-954C-B189-DEA77A8605B6}"/>
              </a:ext>
            </a:extLst>
          </p:cNvPr>
          <p:cNvSpPr/>
          <p:nvPr/>
        </p:nvSpPr>
        <p:spPr>
          <a:xfrm>
            <a:off x="1839046" y="6290842"/>
            <a:ext cx="1110566" cy="155490"/>
          </a:xfrm>
          <a:prstGeom prst="roundRect">
            <a:avLst>
              <a:gd name="adj" fmla="val 50000"/>
            </a:avLst>
          </a:prstGeom>
          <a:solidFill>
            <a:srgbClr val="FFCC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1824343" y="6301290"/>
            <a:ext cx="9504000" cy="145272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액자 1">
            <a:extLst>
              <a:ext uri="{FF2B5EF4-FFF2-40B4-BE49-F238E27FC236}">
                <a16:creationId xmlns:a16="http://schemas.microsoft.com/office/drawing/2014/main" id="{356FF490-67C4-304E-9273-8B0D96EAD748}"/>
              </a:ext>
            </a:extLst>
          </p:cNvPr>
          <p:cNvSpPr/>
          <p:nvPr/>
        </p:nvSpPr>
        <p:spPr>
          <a:xfrm>
            <a:off x="2171137" y="1205466"/>
            <a:ext cx="3475902" cy="4684385"/>
          </a:xfrm>
          <a:prstGeom prst="frame">
            <a:avLst>
              <a:gd name="adj1" fmla="val 247"/>
            </a:avLst>
          </a:prstGeom>
          <a:solidFill>
            <a:srgbClr val="5B59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9E038CE-2AFF-6444-B4C2-EEEE03A8A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33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C9E81E-876D-EF43-881F-B77069B55721}"/>
              </a:ext>
            </a:extLst>
          </p:cNvPr>
          <p:cNvSpPr txBox="1"/>
          <p:nvPr/>
        </p:nvSpPr>
        <p:spPr>
          <a:xfrm>
            <a:off x="6095998" y="2670138"/>
            <a:ext cx="5257801" cy="19332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악보 폴더</a:t>
            </a: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조 옮김</a:t>
            </a: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튜닝 음</a:t>
            </a: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MY 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출력</a:t>
            </a:r>
            <a:endParaRPr kumimoji="1" lang="en-US" altLang="ko-KR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kumimoji="1" lang="ko-KR" altLang="en-US" dirty="0" err="1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튜닝음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출력 표시</a:t>
            </a:r>
            <a:endParaRPr kumimoji="1" lang="en-US" altLang="ko-KR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(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설정할 코드를 클릭하고 </a:t>
            </a:r>
            <a:endParaRPr kumimoji="1" lang="en-US" altLang="ko-KR" sz="1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스피커 모양 버튼 클릭 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시 </a:t>
            </a:r>
            <a:endParaRPr kumimoji="1" lang="en-US" altLang="ko-KR" sz="1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500" dirty="0" err="1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튜닝음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출력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)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endParaRPr kumimoji="1" lang="en-US" altLang="ko-KR" sz="1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pic>
        <p:nvPicPr>
          <p:cNvPr id="27" name="그래픽 26" descr="줄 화살표: 일자형">
            <a:extLst>
              <a:ext uri="{FF2B5EF4-FFF2-40B4-BE49-F238E27FC236}">
                <a16:creationId xmlns:a16="http://schemas.microsoft.com/office/drawing/2014/main" id="{0055EDEC-C8F9-274E-8527-4C2B9B475F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40273" y="1263539"/>
            <a:ext cx="226268" cy="226268"/>
          </a:xfrm>
          <a:prstGeom prst="rect">
            <a:avLst/>
          </a:prstGeom>
        </p:spPr>
      </p:pic>
      <p:pic>
        <p:nvPicPr>
          <p:cNvPr id="28" name="그래픽 27" descr="집">
            <a:extLst>
              <a:ext uri="{FF2B5EF4-FFF2-40B4-BE49-F238E27FC236}">
                <a16:creationId xmlns:a16="http://schemas.microsoft.com/office/drawing/2014/main" id="{59CFF052-B20C-8B46-B79F-1CC787C65F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78573" y="1251182"/>
            <a:ext cx="226268" cy="226268"/>
          </a:xfrm>
          <a:prstGeom prst="rect">
            <a:avLst/>
          </a:prstGeom>
        </p:spPr>
      </p:pic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0DE2AD87-3C46-B64E-80FD-0DCCA97B86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6326660"/>
              </p:ext>
            </p:extLst>
          </p:nvPr>
        </p:nvGraphicFramePr>
        <p:xfrm>
          <a:off x="2171137" y="5400631"/>
          <a:ext cx="3475900" cy="46512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68975">
                  <a:extLst>
                    <a:ext uri="{9D8B030D-6E8A-4147-A177-3AD203B41FA5}">
                      <a16:colId xmlns:a16="http://schemas.microsoft.com/office/drawing/2014/main" val="2376091106"/>
                    </a:ext>
                  </a:extLst>
                </a:gridCol>
                <a:gridCol w="868975">
                  <a:extLst>
                    <a:ext uri="{9D8B030D-6E8A-4147-A177-3AD203B41FA5}">
                      <a16:colId xmlns:a16="http://schemas.microsoft.com/office/drawing/2014/main" val="1256513135"/>
                    </a:ext>
                  </a:extLst>
                </a:gridCol>
                <a:gridCol w="868975">
                  <a:extLst>
                    <a:ext uri="{9D8B030D-6E8A-4147-A177-3AD203B41FA5}">
                      <a16:colId xmlns:a16="http://schemas.microsoft.com/office/drawing/2014/main" val="151074185"/>
                    </a:ext>
                  </a:extLst>
                </a:gridCol>
                <a:gridCol w="868975">
                  <a:extLst>
                    <a:ext uri="{9D8B030D-6E8A-4147-A177-3AD203B41FA5}">
                      <a16:colId xmlns:a16="http://schemas.microsoft.com/office/drawing/2014/main" val="1827193852"/>
                    </a:ext>
                  </a:extLst>
                </a:gridCol>
              </a:tblGrid>
              <a:tr h="465126"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R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CCCD">
                        <a:alpha val="2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3019889"/>
                  </a:ext>
                </a:extLst>
              </a:tr>
            </a:tbl>
          </a:graphicData>
        </a:graphic>
      </p:graphicFrame>
      <p:pic>
        <p:nvPicPr>
          <p:cNvPr id="11" name="그림 10" descr="개체, 시계이(가) 표시된 사진&#10;&#10;자동 생성된 설명">
            <a:extLst>
              <a:ext uri="{FF2B5EF4-FFF2-40B4-BE49-F238E27FC236}">
                <a16:creationId xmlns:a16="http://schemas.microsoft.com/office/drawing/2014/main" id="{35F5BF2E-BEC3-564E-B1C1-EDE33AD1532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071" b="81643" l="10000" r="90000">
                        <a14:foregroundMark x1="47368" y1="44167" x2="47368" y2="44167"/>
                        <a14:foregroundMark x1="70175" y1="53333" x2="70175" y2="53333"/>
                        <a14:backgroundMark x1="24561" y1="70000" x2="24561" y2="7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-5283" b="9285"/>
          <a:stretch/>
        </p:blipFill>
        <p:spPr>
          <a:xfrm>
            <a:off x="3222259" y="5346386"/>
            <a:ext cx="546100" cy="4953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169D2CC-4106-B54B-A42D-18B5A594ACB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3761" y="5375191"/>
            <a:ext cx="518695" cy="49139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3F4C9EDF-C48E-9540-8FF1-B9146B842A60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15"/>
          <a:stretch/>
        </p:blipFill>
        <p:spPr>
          <a:xfrm>
            <a:off x="4078663" y="5351729"/>
            <a:ext cx="559595" cy="502584"/>
          </a:xfrm>
          <a:prstGeom prst="rect">
            <a:avLst/>
          </a:prstGeom>
        </p:spPr>
      </p:pic>
      <p:pic>
        <p:nvPicPr>
          <p:cNvPr id="19" name="그림 18" descr="표지판, 그리기이(가) 표시된 사진&#10;&#10;자동 생성된 설명">
            <a:extLst>
              <a:ext uri="{FF2B5EF4-FFF2-40B4-BE49-F238E27FC236}">
                <a16:creationId xmlns:a16="http://schemas.microsoft.com/office/drawing/2014/main" id="{FEF679DF-D5F9-074B-8AFC-2BDE3C1BF42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0449" y="5384386"/>
            <a:ext cx="546100" cy="495300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5F2CB745-FD4F-B148-8972-A736CDDB451C}"/>
              </a:ext>
            </a:extLst>
          </p:cNvPr>
          <p:cNvSpPr txBox="1"/>
          <p:nvPr/>
        </p:nvSpPr>
        <p:spPr>
          <a:xfrm>
            <a:off x="3396098" y="1292272"/>
            <a:ext cx="105670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500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TUNING</a:t>
            </a:r>
            <a:endParaRPr kumimoji="1" lang="ko-Kore-KR" altLang="en-US" sz="1500" dirty="0">
              <a:solidFill>
                <a:srgbClr val="5B595A"/>
              </a:solidFill>
              <a:latin typeface="Gmarket Sans TTF" panose="02000000000000000000" pitchFamily="2" charset="-128"/>
              <a:ea typeface="Gmarket Sans TTF" panose="02000000000000000000" pitchFamily="2" charset="-128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8D150917-9D75-1147-B196-B1942122DCE3}"/>
              </a:ext>
            </a:extLst>
          </p:cNvPr>
          <p:cNvGrpSpPr/>
          <p:nvPr/>
        </p:nvGrpSpPr>
        <p:grpSpPr>
          <a:xfrm>
            <a:off x="3528643" y="2100944"/>
            <a:ext cx="734034" cy="674086"/>
            <a:chOff x="3557429" y="2074710"/>
            <a:chExt cx="734034" cy="674086"/>
          </a:xfrm>
        </p:grpSpPr>
        <p:sp>
          <p:nvSpPr>
            <p:cNvPr id="18" name="사다리꼴[T] 17">
              <a:extLst>
                <a:ext uri="{FF2B5EF4-FFF2-40B4-BE49-F238E27FC236}">
                  <a16:creationId xmlns:a16="http://schemas.microsoft.com/office/drawing/2014/main" id="{8830E994-E886-2A47-9F89-8B3FE3D6F225}"/>
                </a:ext>
              </a:extLst>
            </p:cNvPr>
            <p:cNvSpPr/>
            <p:nvPr/>
          </p:nvSpPr>
          <p:spPr>
            <a:xfrm rot="10800000">
              <a:off x="3557429" y="2074710"/>
              <a:ext cx="734034" cy="674086"/>
            </a:xfrm>
            <a:prstGeom prst="trapezoid">
              <a:avLst/>
            </a:prstGeom>
            <a:solidFill>
              <a:srgbClr val="FD819E">
                <a:alpha val="2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01B0606-6F3D-2747-B224-E253107ECB39}"/>
                </a:ext>
              </a:extLst>
            </p:cNvPr>
            <p:cNvSpPr txBox="1"/>
            <p:nvPr/>
          </p:nvSpPr>
          <p:spPr>
            <a:xfrm>
              <a:off x="3714292" y="2211698"/>
              <a:ext cx="42030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2000" b="1" dirty="0">
                  <a:solidFill>
                    <a:srgbClr val="5B595A"/>
                  </a:solidFill>
                  <a:latin typeface="Gmarket Sans TTF" panose="02000000000000000000" pitchFamily="2" charset="-128"/>
                  <a:ea typeface="Gmarket Sans TTF" panose="02000000000000000000" pitchFamily="2" charset="-128"/>
                </a:rPr>
                <a:t>C</a:t>
              </a:r>
              <a:endParaRPr kumimoji="1" lang="ko-Kore-KR" altLang="en-US" sz="2000" b="1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endParaRPr>
            </a:p>
          </p:txBody>
        </p:sp>
      </p:grpSp>
      <p:sp>
        <p:nvSpPr>
          <p:cNvPr id="148" name="사다리꼴[T] 147">
            <a:extLst>
              <a:ext uri="{FF2B5EF4-FFF2-40B4-BE49-F238E27FC236}">
                <a16:creationId xmlns:a16="http://schemas.microsoft.com/office/drawing/2014/main" id="{74AB6F4B-9A3F-A148-9CA1-664DB4D7DC50}"/>
              </a:ext>
            </a:extLst>
          </p:cNvPr>
          <p:cNvSpPr/>
          <p:nvPr/>
        </p:nvSpPr>
        <p:spPr>
          <a:xfrm rot="12561213">
            <a:off x="4107594" y="2261627"/>
            <a:ext cx="734034" cy="674086"/>
          </a:xfrm>
          <a:prstGeom prst="trapezoid">
            <a:avLst/>
          </a:prstGeom>
          <a:solidFill>
            <a:srgbClr val="FFCCCD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C7AC234C-B005-A340-87DE-9429BD8AAAAF}"/>
              </a:ext>
            </a:extLst>
          </p:cNvPr>
          <p:cNvSpPr txBox="1"/>
          <p:nvPr/>
        </p:nvSpPr>
        <p:spPr>
          <a:xfrm>
            <a:off x="4215957" y="2384586"/>
            <a:ext cx="6110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000" b="1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C</a:t>
            </a:r>
            <a:r>
              <a:rPr kumimoji="1" lang="en-US" altLang="ko-KR" sz="2000" b="1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#</a:t>
            </a:r>
            <a:endParaRPr kumimoji="1" lang="ko-Kore-KR" altLang="en-US" sz="2000" b="1" dirty="0">
              <a:solidFill>
                <a:srgbClr val="5B595A"/>
              </a:solidFill>
              <a:latin typeface="Gmarket Sans TTF" panose="02000000000000000000" pitchFamily="2" charset="-128"/>
              <a:ea typeface="Gmarket Sans TTF" panose="02000000000000000000" pitchFamily="2" charset="-128"/>
            </a:endParaRPr>
          </a:p>
        </p:txBody>
      </p:sp>
      <p:sp>
        <p:nvSpPr>
          <p:cNvPr id="150" name="사다리꼴[T] 149">
            <a:extLst>
              <a:ext uri="{FF2B5EF4-FFF2-40B4-BE49-F238E27FC236}">
                <a16:creationId xmlns:a16="http://schemas.microsoft.com/office/drawing/2014/main" id="{E2DF4E73-62D2-A94D-A863-7114A856EAB8}"/>
              </a:ext>
            </a:extLst>
          </p:cNvPr>
          <p:cNvSpPr/>
          <p:nvPr/>
        </p:nvSpPr>
        <p:spPr>
          <a:xfrm rot="14300612">
            <a:off x="4527791" y="2672602"/>
            <a:ext cx="734034" cy="674086"/>
          </a:xfrm>
          <a:prstGeom prst="trapezoid">
            <a:avLst/>
          </a:prstGeom>
          <a:solidFill>
            <a:srgbClr val="FFCCCD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456E845D-8B4E-EA45-8C8B-D5FE725C7CAF}"/>
              </a:ext>
            </a:extLst>
          </p:cNvPr>
          <p:cNvSpPr txBox="1"/>
          <p:nvPr/>
        </p:nvSpPr>
        <p:spPr>
          <a:xfrm>
            <a:off x="4725160" y="2833598"/>
            <a:ext cx="4058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000" b="1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D</a:t>
            </a:r>
            <a:endParaRPr kumimoji="1" lang="ko-Kore-KR" altLang="en-US" sz="2000" b="1" dirty="0">
              <a:solidFill>
                <a:srgbClr val="5B595A"/>
              </a:solidFill>
              <a:latin typeface="Gmarket Sans TTF" panose="02000000000000000000" pitchFamily="2" charset="-128"/>
              <a:ea typeface="Gmarket Sans TTF" panose="02000000000000000000" pitchFamily="2" charset="-128"/>
            </a:endParaRPr>
          </a:p>
        </p:txBody>
      </p:sp>
      <p:sp>
        <p:nvSpPr>
          <p:cNvPr id="151" name="사다리꼴[T] 150">
            <a:extLst>
              <a:ext uri="{FF2B5EF4-FFF2-40B4-BE49-F238E27FC236}">
                <a16:creationId xmlns:a16="http://schemas.microsoft.com/office/drawing/2014/main" id="{DD470190-FE2B-8148-BC07-502E262881EC}"/>
              </a:ext>
            </a:extLst>
          </p:cNvPr>
          <p:cNvSpPr/>
          <p:nvPr/>
        </p:nvSpPr>
        <p:spPr>
          <a:xfrm rot="16038771">
            <a:off x="4703616" y="3242044"/>
            <a:ext cx="734034" cy="674086"/>
          </a:xfrm>
          <a:prstGeom prst="trapezoid">
            <a:avLst/>
          </a:prstGeom>
          <a:solidFill>
            <a:srgbClr val="FFCCCD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56BA2243-0813-EA48-9363-0FB374F880EA}"/>
              </a:ext>
            </a:extLst>
          </p:cNvPr>
          <p:cNvSpPr txBox="1"/>
          <p:nvPr/>
        </p:nvSpPr>
        <p:spPr>
          <a:xfrm>
            <a:off x="4779650" y="3403271"/>
            <a:ext cx="5966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000" b="1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D</a:t>
            </a:r>
            <a:r>
              <a:rPr kumimoji="1" lang="en-US" altLang="ko-KR" sz="2000" b="1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#</a:t>
            </a:r>
            <a:endParaRPr kumimoji="1" lang="ko-Kore-KR" altLang="en-US" sz="2000" b="1" dirty="0">
              <a:solidFill>
                <a:srgbClr val="5B595A"/>
              </a:solidFill>
              <a:latin typeface="Gmarket Sans TTF" panose="02000000000000000000" pitchFamily="2" charset="-128"/>
              <a:ea typeface="Gmarket Sans TTF" panose="02000000000000000000" pitchFamily="2" charset="-128"/>
            </a:endParaRPr>
          </a:p>
        </p:txBody>
      </p:sp>
      <p:sp>
        <p:nvSpPr>
          <p:cNvPr id="152" name="사다리꼴[T] 151">
            <a:extLst>
              <a:ext uri="{FF2B5EF4-FFF2-40B4-BE49-F238E27FC236}">
                <a16:creationId xmlns:a16="http://schemas.microsoft.com/office/drawing/2014/main" id="{61348BC2-87D5-2744-88B6-C4A7DE204957}"/>
              </a:ext>
            </a:extLst>
          </p:cNvPr>
          <p:cNvSpPr/>
          <p:nvPr/>
        </p:nvSpPr>
        <p:spPr>
          <a:xfrm rot="17738918">
            <a:off x="4577901" y="3825349"/>
            <a:ext cx="734034" cy="674086"/>
          </a:xfrm>
          <a:prstGeom prst="trapezoid">
            <a:avLst/>
          </a:prstGeom>
          <a:solidFill>
            <a:srgbClr val="FFCCCD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53" name="사다리꼴[T] 152">
            <a:extLst>
              <a:ext uri="{FF2B5EF4-FFF2-40B4-BE49-F238E27FC236}">
                <a16:creationId xmlns:a16="http://schemas.microsoft.com/office/drawing/2014/main" id="{39DBB32C-92DA-B045-A3BC-84B77FF5EEE8}"/>
              </a:ext>
            </a:extLst>
          </p:cNvPr>
          <p:cNvSpPr/>
          <p:nvPr/>
        </p:nvSpPr>
        <p:spPr>
          <a:xfrm rot="19781629">
            <a:off x="4150084" y="4270791"/>
            <a:ext cx="734034" cy="674086"/>
          </a:xfrm>
          <a:prstGeom prst="trapezoid">
            <a:avLst/>
          </a:prstGeom>
          <a:solidFill>
            <a:srgbClr val="FFCCCD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54" name="사다리꼴[T] 153">
            <a:extLst>
              <a:ext uri="{FF2B5EF4-FFF2-40B4-BE49-F238E27FC236}">
                <a16:creationId xmlns:a16="http://schemas.microsoft.com/office/drawing/2014/main" id="{ACBBC149-F5F6-114D-88A2-7A95A8E12ECA}"/>
              </a:ext>
            </a:extLst>
          </p:cNvPr>
          <p:cNvSpPr/>
          <p:nvPr/>
        </p:nvSpPr>
        <p:spPr>
          <a:xfrm>
            <a:off x="3552597" y="4428999"/>
            <a:ext cx="734034" cy="674086"/>
          </a:xfrm>
          <a:prstGeom prst="trapezoid">
            <a:avLst/>
          </a:prstGeom>
          <a:solidFill>
            <a:srgbClr val="FFCCCD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55" name="사다리꼴[T] 154">
            <a:extLst>
              <a:ext uri="{FF2B5EF4-FFF2-40B4-BE49-F238E27FC236}">
                <a16:creationId xmlns:a16="http://schemas.microsoft.com/office/drawing/2014/main" id="{474AB375-DCFC-E644-8179-FF116B1408EF}"/>
              </a:ext>
            </a:extLst>
          </p:cNvPr>
          <p:cNvSpPr/>
          <p:nvPr/>
        </p:nvSpPr>
        <p:spPr>
          <a:xfrm rot="5400000">
            <a:off x="2379976" y="3248835"/>
            <a:ext cx="734034" cy="674086"/>
          </a:xfrm>
          <a:prstGeom prst="trapezoid">
            <a:avLst/>
          </a:prstGeom>
          <a:solidFill>
            <a:srgbClr val="FFCCCD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56" name="사다리꼴[T] 155">
            <a:extLst>
              <a:ext uri="{FF2B5EF4-FFF2-40B4-BE49-F238E27FC236}">
                <a16:creationId xmlns:a16="http://schemas.microsoft.com/office/drawing/2014/main" id="{8F9B3211-E580-E44F-A4AD-D70822C03533}"/>
              </a:ext>
            </a:extLst>
          </p:cNvPr>
          <p:cNvSpPr/>
          <p:nvPr/>
        </p:nvSpPr>
        <p:spPr>
          <a:xfrm rot="1922431">
            <a:off x="2952021" y="4279908"/>
            <a:ext cx="734034" cy="674086"/>
          </a:xfrm>
          <a:prstGeom prst="trapezoid">
            <a:avLst/>
          </a:prstGeom>
          <a:solidFill>
            <a:srgbClr val="FFCCCD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57" name="사다리꼴[T] 156">
            <a:extLst>
              <a:ext uri="{FF2B5EF4-FFF2-40B4-BE49-F238E27FC236}">
                <a16:creationId xmlns:a16="http://schemas.microsoft.com/office/drawing/2014/main" id="{2C254693-61E8-DA4E-A028-605FC42E0566}"/>
              </a:ext>
            </a:extLst>
          </p:cNvPr>
          <p:cNvSpPr/>
          <p:nvPr/>
        </p:nvSpPr>
        <p:spPr>
          <a:xfrm rot="3662282">
            <a:off x="2539398" y="3840462"/>
            <a:ext cx="734034" cy="674086"/>
          </a:xfrm>
          <a:prstGeom prst="trapezoid">
            <a:avLst/>
          </a:prstGeom>
          <a:solidFill>
            <a:srgbClr val="FFCCCD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58" name="사다리꼴[T] 157">
            <a:extLst>
              <a:ext uri="{FF2B5EF4-FFF2-40B4-BE49-F238E27FC236}">
                <a16:creationId xmlns:a16="http://schemas.microsoft.com/office/drawing/2014/main" id="{875435A3-A4E6-4443-908E-DA5742EFA574}"/>
              </a:ext>
            </a:extLst>
          </p:cNvPr>
          <p:cNvSpPr/>
          <p:nvPr/>
        </p:nvSpPr>
        <p:spPr>
          <a:xfrm rot="7142945">
            <a:off x="2521841" y="2684799"/>
            <a:ext cx="734034" cy="674086"/>
          </a:xfrm>
          <a:prstGeom prst="trapezoid">
            <a:avLst/>
          </a:prstGeom>
          <a:solidFill>
            <a:srgbClr val="FFCCCD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59" name="사다리꼴[T] 158">
            <a:extLst>
              <a:ext uri="{FF2B5EF4-FFF2-40B4-BE49-F238E27FC236}">
                <a16:creationId xmlns:a16="http://schemas.microsoft.com/office/drawing/2014/main" id="{56DCA726-78A6-1A44-ADA3-E9BF3BF7D9E9}"/>
              </a:ext>
            </a:extLst>
          </p:cNvPr>
          <p:cNvSpPr/>
          <p:nvPr/>
        </p:nvSpPr>
        <p:spPr>
          <a:xfrm rot="8925369">
            <a:off x="2945759" y="2262560"/>
            <a:ext cx="734034" cy="674086"/>
          </a:xfrm>
          <a:prstGeom prst="trapezoid">
            <a:avLst/>
          </a:prstGeom>
          <a:solidFill>
            <a:srgbClr val="FFCCCD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926579F3-51B3-E24B-8D44-E920F670D188}"/>
              </a:ext>
            </a:extLst>
          </p:cNvPr>
          <p:cNvSpPr txBox="1"/>
          <p:nvPr/>
        </p:nvSpPr>
        <p:spPr>
          <a:xfrm>
            <a:off x="4773233" y="3968075"/>
            <a:ext cx="3738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000" b="1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E</a:t>
            </a:r>
            <a:endParaRPr kumimoji="1" lang="ko-Kore-KR" altLang="en-US" sz="2000" b="1" dirty="0">
              <a:solidFill>
                <a:srgbClr val="5B595A"/>
              </a:solidFill>
              <a:latin typeface="Gmarket Sans TTF" panose="02000000000000000000" pitchFamily="2" charset="-128"/>
              <a:ea typeface="Gmarket Sans TTF" panose="02000000000000000000" pitchFamily="2" charset="-128"/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99DD2F06-DA27-7F42-BF3E-64874CBF9DEC}"/>
              </a:ext>
            </a:extLst>
          </p:cNvPr>
          <p:cNvSpPr txBox="1"/>
          <p:nvPr/>
        </p:nvSpPr>
        <p:spPr>
          <a:xfrm>
            <a:off x="4343497" y="4439080"/>
            <a:ext cx="3642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000" b="1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F</a:t>
            </a:r>
            <a:endParaRPr kumimoji="1" lang="ko-Kore-KR" altLang="en-US" sz="2000" b="1" dirty="0">
              <a:solidFill>
                <a:srgbClr val="5B595A"/>
              </a:solidFill>
              <a:latin typeface="Gmarket Sans TTF" panose="02000000000000000000" pitchFamily="2" charset="-128"/>
              <a:ea typeface="Gmarket Sans TTF" panose="02000000000000000000" pitchFamily="2" charset="-128"/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6F372681-FF34-FB4F-BC69-8C09E8DF1655}"/>
              </a:ext>
            </a:extLst>
          </p:cNvPr>
          <p:cNvSpPr txBox="1"/>
          <p:nvPr/>
        </p:nvSpPr>
        <p:spPr>
          <a:xfrm>
            <a:off x="3655027" y="4582700"/>
            <a:ext cx="5549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000" b="1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F</a:t>
            </a:r>
            <a:r>
              <a:rPr kumimoji="1" lang="en-US" altLang="ko-KR" sz="2000" b="1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#</a:t>
            </a:r>
            <a:endParaRPr kumimoji="1" lang="ko-Kore-KR" altLang="en-US" sz="2000" b="1" dirty="0">
              <a:solidFill>
                <a:srgbClr val="5B595A"/>
              </a:solidFill>
              <a:latin typeface="Gmarket Sans TTF" panose="02000000000000000000" pitchFamily="2" charset="-128"/>
              <a:ea typeface="Gmarket Sans TTF" panose="02000000000000000000" pitchFamily="2" charset="-128"/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05729976-11EE-E34E-95B6-63BA96C9F3B4}"/>
              </a:ext>
            </a:extLst>
          </p:cNvPr>
          <p:cNvSpPr txBox="1"/>
          <p:nvPr/>
        </p:nvSpPr>
        <p:spPr>
          <a:xfrm>
            <a:off x="3089560" y="4445363"/>
            <a:ext cx="4251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000" b="1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G</a:t>
            </a:r>
            <a:endParaRPr kumimoji="1" lang="ko-Kore-KR" altLang="en-US" sz="2000" b="1" dirty="0">
              <a:solidFill>
                <a:srgbClr val="5B595A"/>
              </a:solidFill>
              <a:latin typeface="Gmarket Sans TTF" panose="02000000000000000000" pitchFamily="2" charset="-128"/>
              <a:ea typeface="Gmarket Sans TTF" panose="02000000000000000000" pitchFamily="2" charset="-128"/>
            </a:endParaRP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A8791572-2330-DD4C-A72D-986F925A5E6B}"/>
              </a:ext>
            </a:extLst>
          </p:cNvPr>
          <p:cNvSpPr txBox="1"/>
          <p:nvPr/>
        </p:nvSpPr>
        <p:spPr>
          <a:xfrm>
            <a:off x="2554719" y="3977871"/>
            <a:ext cx="6158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000" b="1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G</a:t>
            </a:r>
            <a:r>
              <a:rPr kumimoji="1" lang="en-US" altLang="ko-KR" sz="2000" b="1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#</a:t>
            </a:r>
            <a:endParaRPr kumimoji="1" lang="ko-Kore-KR" altLang="en-US" sz="2000" b="1" dirty="0">
              <a:solidFill>
                <a:srgbClr val="5B595A"/>
              </a:solidFill>
              <a:latin typeface="Gmarket Sans TTF" panose="02000000000000000000" pitchFamily="2" charset="-128"/>
              <a:ea typeface="Gmarket Sans TTF" panose="02000000000000000000" pitchFamily="2" charset="-128"/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046DAF2D-1B29-F948-8096-17E672F6D24F}"/>
              </a:ext>
            </a:extLst>
          </p:cNvPr>
          <p:cNvSpPr txBox="1"/>
          <p:nvPr/>
        </p:nvSpPr>
        <p:spPr>
          <a:xfrm>
            <a:off x="2546457" y="3392948"/>
            <a:ext cx="4010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000" b="1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A</a:t>
            </a:r>
            <a:endParaRPr kumimoji="1" lang="ko-Kore-KR" altLang="en-US" sz="2000" b="1" dirty="0">
              <a:solidFill>
                <a:srgbClr val="5B595A"/>
              </a:solidFill>
              <a:latin typeface="Gmarket Sans TTF" panose="02000000000000000000" pitchFamily="2" charset="-128"/>
              <a:ea typeface="Gmarket Sans TTF" panose="02000000000000000000" pitchFamily="2" charset="-128"/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37C2F335-2A10-0C40-8754-DCEF6C6B6DC2}"/>
              </a:ext>
            </a:extLst>
          </p:cNvPr>
          <p:cNvSpPr txBox="1"/>
          <p:nvPr/>
        </p:nvSpPr>
        <p:spPr>
          <a:xfrm>
            <a:off x="2565654" y="2830750"/>
            <a:ext cx="5918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000" b="1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A</a:t>
            </a:r>
            <a:r>
              <a:rPr kumimoji="1" lang="en-US" altLang="ko-KR" sz="2000" b="1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#</a:t>
            </a:r>
            <a:endParaRPr kumimoji="1" lang="ko-Kore-KR" altLang="en-US" sz="2000" b="1" dirty="0">
              <a:solidFill>
                <a:srgbClr val="5B595A"/>
              </a:solidFill>
              <a:latin typeface="Gmarket Sans TTF" panose="02000000000000000000" pitchFamily="2" charset="-128"/>
              <a:ea typeface="Gmarket Sans TTF" panose="02000000000000000000" pitchFamily="2" charset="-128"/>
            </a:endParaRP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DA309F77-A8D1-184D-95AC-8AA7D4840E1A}"/>
              </a:ext>
            </a:extLst>
          </p:cNvPr>
          <p:cNvSpPr txBox="1"/>
          <p:nvPr/>
        </p:nvSpPr>
        <p:spPr>
          <a:xfrm>
            <a:off x="3104979" y="2409016"/>
            <a:ext cx="3850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000" b="1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B</a:t>
            </a:r>
            <a:endParaRPr kumimoji="1" lang="ko-Kore-KR" altLang="en-US" sz="2000" b="1" dirty="0">
              <a:solidFill>
                <a:srgbClr val="5B595A"/>
              </a:solidFill>
              <a:latin typeface="Gmarket Sans TTF" panose="02000000000000000000" pitchFamily="2" charset="-128"/>
              <a:ea typeface="Gmarket Sans TTF" panose="02000000000000000000" pitchFamily="2" charset="-128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88CF4811-DA6A-DE4B-82BA-847F16117C8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2565" y="3349343"/>
            <a:ext cx="579884" cy="479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0503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그룹 114"/>
          <p:cNvGrpSpPr/>
          <p:nvPr/>
        </p:nvGrpSpPr>
        <p:grpSpPr>
          <a:xfrm>
            <a:off x="377645" y="150592"/>
            <a:ext cx="11552822" cy="6699175"/>
            <a:chOff x="321277" y="158825"/>
            <a:chExt cx="11552822" cy="6699175"/>
          </a:xfrm>
        </p:grpSpPr>
        <p:grpSp>
          <p:nvGrpSpPr>
            <p:cNvPr id="116" name="그룹 115"/>
            <p:cNvGrpSpPr/>
            <p:nvPr/>
          </p:nvGrpSpPr>
          <p:grpSpPr>
            <a:xfrm>
              <a:off x="321277" y="158825"/>
              <a:ext cx="11552822" cy="6699175"/>
              <a:chOff x="321277" y="158825"/>
              <a:chExt cx="11552822" cy="6699175"/>
            </a:xfrm>
          </p:grpSpPr>
          <p:sp>
            <p:nvSpPr>
              <p:cNvPr id="120" name="양쪽 모서리가 둥근 사각형 119"/>
              <p:cNvSpPr/>
              <p:nvPr/>
            </p:nvSpPr>
            <p:spPr>
              <a:xfrm>
                <a:off x="321277" y="158825"/>
                <a:ext cx="11552822" cy="540000"/>
              </a:xfrm>
              <a:prstGeom prst="round2SameRect">
                <a:avLst>
                  <a:gd name="adj1" fmla="val 30688"/>
                  <a:gd name="adj2" fmla="val 0"/>
                </a:avLst>
              </a:prstGeom>
              <a:solidFill>
                <a:srgbClr val="FFCCCC"/>
              </a:solidFill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22" name="그룹 121"/>
              <p:cNvGrpSpPr/>
              <p:nvPr/>
            </p:nvGrpSpPr>
            <p:grpSpPr>
              <a:xfrm>
                <a:off x="567622" y="6301290"/>
                <a:ext cx="955185" cy="145042"/>
                <a:chOff x="567622" y="6375432"/>
                <a:chExt cx="955185" cy="145042"/>
              </a:xfrm>
            </p:grpSpPr>
            <p:sp>
              <p:nvSpPr>
                <p:cNvPr id="123" name="Freeform 10"/>
                <p:cNvSpPr>
                  <a:spLocks/>
                </p:cNvSpPr>
                <p:nvPr/>
              </p:nvSpPr>
              <p:spPr bwMode="auto">
                <a:xfrm>
                  <a:off x="1000116" y="6375432"/>
                  <a:ext cx="128288" cy="145042"/>
                </a:xfrm>
                <a:custGeom>
                  <a:avLst/>
                  <a:gdLst>
                    <a:gd name="T0" fmla="*/ 777 w 804"/>
                    <a:gd name="T1" fmla="*/ 405 h 911"/>
                    <a:gd name="T2" fmla="*/ 85 w 804"/>
                    <a:gd name="T3" fmla="*/ 7 h 911"/>
                    <a:gd name="T4" fmla="*/ 72 w 804"/>
                    <a:gd name="T5" fmla="*/ 0 h 911"/>
                    <a:gd name="T6" fmla="*/ 42 w 804"/>
                    <a:gd name="T7" fmla="*/ 0 h 911"/>
                    <a:gd name="T8" fmla="*/ 29 w 804"/>
                    <a:gd name="T9" fmla="*/ 7 h 911"/>
                    <a:gd name="T10" fmla="*/ 16 w 804"/>
                    <a:gd name="T11" fmla="*/ 16 h 911"/>
                    <a:gd name="T12" fmla="*/ 1 w 804"/>
                    <a:gd name="T13" fmla="*/ 40 h 911"/>
                    <a:gd name="T14" fmla="*/ 0 w 804"/>
                    <a:gd name="T15" fmla="*/ 56 h 911"/>
                    <a:gd name="T16" fmla="*/ 0 w 804"/>
                    <a:gd name="T17" fmla="*/ 855 h 911"/>
                    <a:gd name="T18" fmla="*/ 1 w 804"/>
                    <a:gd name="T19" fmla="*/ 869 h 911"/>
                    <a:gd name="T20" fmla="*/ 16 w 804"/>
                    <a:gd name="T21" fmla="*/ 895 h 911"/>
                    <a:gd name="T22" fmla="*/ 29 w 804"/>
                    <a:gd name="T23" fmla="*/ 904 h 911"/>
                    <a:gd name="T24" fmla="*/ 42 w 804"/>
                    <a:gd name="T25" fmla="*/ 910 h 911"/>
                    <a:gd name="T26" fmla="*/ 56 w 804"/>
                    <a:gd name="T27" fmla="*/ 911 h 911"/>
                    <a:gd name="T28" fmla="*/ 72 w 804"/>
                    <a:gd name="T29" fmla="*/ 910 h 911"/>
                    <a:gd name="T30" fmla="*/ 85 w 804"/>
                    <a:gd name="T31" fmla="*/ 904 h 911"/>
                    <a:gd name="T32" fmla="*/ 777 w 804"/>
                    <a:gd name="T33" fmla="*/ 504 h 911"/>
                    <a:gd name="T34" fmla="*/ 789 w 804"/>
                    <a:gd name="T35" fmla="*/ 496 h 911"/>
                    <a:gd name="T36" fmla="*/ 803 w 804"/>
                    <a:gd name="T37" fmla="*/ 470 h 911"/>
                    <a:gd name="T38" fmla="*/ 804 w 804"/>
                    <a:gd name="T39" fmla="*/ 456 h 911"/>
                    <a:gd name="T40" fmla="*/ 803 w 804"/>
                    <a:gd name="T41" fmla="*/ 440 h 911"/>
                    <a:gd name="T42" fmla="*/ 789 w 804"/>
                    <a:gd name="T43" fmla="*/ 414 h 911"/>
                    <a:gd name="T44" fmla="*/ 777 w 804"/>
                    <a:gd name="T45" fmla="*/ 405 h 9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04" h="911">
                      <a:moveTo>
                        <a:pt x="777" y="405"/>
                      </a:moveTo>
                      <a:lnTo>
                        <a:pt x="85" y="7"/>
                      </a:lnTo>
                      <a:lnTo>
                        <a:pt x="72" y="0"/>
                      </a:lnTo>
                      <a:lnTo>
                        <a:pt x="42" y="0"/>
                      </a:lnTo>
                      <a:lnTo>
                        <a:pt x="29" y="7"/>
                      </a:lnTo>
                      <a:lnTo>
                        <a:pt x="16" y="16"/>
                      </a:lnTo>
                      <a:lnTo>
                        <a:pt x="1" y="40"/>
                      </a:lnTo>
                      <a:lnTo>
                        <a:pt x="0" y="56"/>
                      </a:lnTo>
                      <a:lnTo>
                        <a:pt x="0" y="855"/>
                      </a:lnTo>
                      <a:lnTo>
                        <a:pt x="1" y="869"/>
                      </a:lnTo>
                      <a:lnTo>
                        <a:pt x="16" y="895"/>
                      </a:lnTo>
                      <a:lnTo>
                        <a:pt x="29" y="904"/>
                      </a:lnTo>
                      <a:lnTo>
                        <a:pt x="42" y="910"/>
                      </a:lnTo>
                      <a:lnTo>
                        <a:pt x="56" y="911"/>
                      </a:lnTo>
                      <a:lnTo>
                        <a:pt x="72" y="910"/>
                      </a:lnTo>
                      <a:lnTo>
                        <a:pt x="85" y="904"/>
                      </a:lnTo>
                      <a:lnTo>
                        <a:pt x="777" y="504"/>
                      </a:lnTo>
                      <a:lnTo>
                        <a:pt x="789" y="496"/>
                      </a:lnTo>
                      <a:lnTo>
                        <a:pt x="803" y="470"/>
                      </a:lnTo>
                      <a:lnTo>
                        <a:pt x="804" y="456"/>
                      </a:lnTo>
                      <a:lnTo>
                        <a:pt x="803" y="440"/>
                      </a:lnTo>
                      <a:lnTo>
                        <a:pt x="789" y="414"/>
                      </a:lnTo>
                      <a:lnTo>
                        <a:pt x="777" y="405"/>
                      </a:lnTo>
                      <a:close/>
                    </a:path>
                  </a:pathLst>
                </a:custGeom>
                <a:solidFill>
                  <a:srgbClr val="FFCCCC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4" name="Freeform 10"/>
                <p:cNvSpPr>
                  <a:spLocks/>
                </p:cNvSpPr>
                <p:nvPr/>
              </p:nvSpPr>
              <p:spPr bwMode="auto">
                <a:xfrm>
                  <a:off x="1394519" y="6375432"/>
                  <a:ext cx="128288" cy="145042"/>
                </a:xfrm>
                <a:custGeom>
                  <a:avLst/>
                  <a:gdLst>
                    <a:gd name="T0" fmla="*/ 777 w 804"/>
                    <a:gd name="T1" fmla="*/ 405 h 911"/>
                    <a:gd name="T2" fmla="*/ 85 w 804"/>
                    <a:gd name="T3" fmla="*/ 7 h 911"/>
                    <a:gd name="T4" fmla="*/ 72 w 804"/>
                    <a:gd name="T5" fmla="*/ 0 h 911"/>
                    <a:gd name="T6" fmla="*/ 42 w 804"/>
                    <a:gd name="T7" fmla="*/ 0 h 911"/>
                    <a:gd name="T8" fmla="*/ 29 w 804"/>
                    <a:gd name="T9" fmla="*/ 7 h 911"/>
                    <a:gd name="T10" fmla="*/ 16 w 804"/>
                    <a:gd name="T11" fmla="*/ 16 h 911"/>
                    <a:gd name="T12" fmla="*/ 1 w 804"/>
                    <a:gd name="T13" fmla="*/ 40 h 911"/>
                    <a:gd name="T14" fmla="*/ 0 w 804"/>
                    <a:gd name="T15" fmla="*/ 56 h 911"/>
                    <a:gd name="T16" fmla="*/ 0 w 804"/>
                    <a:gd name="T17" fmla="*/ 855 h 911"/>
                    <a:gd name="T18" fmla="*/ 1 w 804"/>
                    <a:gd name="T19" fmla="*/ 869 h 911"/>
                    <a:gd name="T20" fmla="*/ 16 w 804"/>
                    <a:gd name="T21" fmla="*/ 895 h 911"/>
                    <a:gd name="T22" fmla="*/ 29 w 804"/>
                    <a:gd name="T23" fmla="*/ 904 h 911"/>
                    <a:gd name="T24" fmla="*/ 42 w 804"/>
                    <a:gd name="T25" fmla="*/ 910 h 911"/>
                    <a:gd name="T26" fmla="*/ 56 w 804"/>
                    <a:gd name="T27" fmla="*/ 911 h 911"/>
                    <a:gd name="T28" fmla="*/ 72 w 804"/>
                    <a:gd name="T29" fmla="*/ 910 h 911"/>
                    <a:gd name="T30" fmla="*/ 85 w 804"/>
                    <a:gd name="T31" fmla="*/ 904 h 911"/>
                    <a:gd name="T32" fmla="*/ 777 w 804"/>
                    <a:gd name="T33" fmla="*/ 504 h 911"/>
                    <a:gd name="T34" fmla="*/ 789 w 804"/>
                    <a:gd name="T35" fmla="*/ 496 h 911"/>
                    <a:gd name="T36" fmla="*/ 803 w 804"/>
                    <a:gd name="T37" fmla="*/ 470 h 911"/>
                    <a:gd name="T38" fmla="*/ 804 w 804"/>
                    <a:gd name="T39" fmla="*/ 456 h 911"/>
                    <a:gd name="T40" fmla="*/ 803 w 804"/>
                    <a:gd name="T41" fmla="*/ 440 h 911"/>
                    <a:gd name="T42" fmla="*/ 789 w 804"/>
                    <a:gd name="T43" fmla="*/ 414 h 911"/>
                    <a:gd name="T44" fmla="*/ 777 w 804"/>
                    <a:gd name="T45" fmla="*/ 405 h 9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04" h="911">
                      <a:moveTo>
                        <a:pt x="777" y="405"/>
                      </a:moveTo>
                      <a:lnTo>
                        <a:pt x="85" y="7"/>
                      </a:lnTo>
                      <a:lnTo>
                        <a:pt x="72" y="0"/>
                      </a:lnTo>
                      <a:lnTo>
                        <a:pt x="42" y="0"/>
                      </a:lnTo>
                      <a:lnTo>
                        <a:pt x="29" y="7"/>
                      </a:lnTo>
                      <a:lnTo>
                        <a:pt x="16" y="16"/>
                      </a:lnTo>
                      <a:lnTo>
                        <a:pt x="1" y="40"/>
                      </a:lnTo>
                      <a:lnTo>
                        <a:pt x="0" y="56"/>
                      </a:lnTo>
                      <a:lnTo>
                        <a:pt x="0" y="855"/>
                      </a:lnTo>
                      <a:lnTo>
                        <a:pt x="1" y="869"/>
                      </a:lnTo>
                      <a:lnTo>
                        <a:pt x="16" y="895"/>
                      </a:lnTo>
                      <a:lnTo>
                        <a:pt x="29" y="904"/>
                      </a:lnTo>
                      <a:lnTo>
                        <a:pt x="42" y="910"/>
                      </a:lnTo>
                      <a:lnTo>
                        <a:pt x="56" y="911"/>
                      </a:lnTo>
                      <a:lnTo>
                        <a:pt x="72" y="910"/>
                      </a:lnTo>
                      <a:lnTo>
                        <a:pt x="85" y="904"/>
                      </a:lnTo>
                      <a:lnTo>
                        <a:pt x="777" y="504"/>
                      </a:lnTo>
                      <a:lnTo>
                        <a:pt x="789" y="496"/>
                      </a:lnTo>
                      <a:lnTo>
                        <a:pt x="803" y="470"/>
                      </a:lnTo>
                      <a:lnTo>
                        <a:pt x="804" y="456"/>
                      </a:lnTo>
                      <a:lnTo>
                        <a:pt x="803" y="440"/>
                      </a:lnTo>
                      <a:lnTo>
                        <a:pt x="789" y="414"/>
                      </a:lnTo>
                      <a:lnTo>
                        <a:pt x="777" y="40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5" name="모서리가 둥근 직사각형 124"/>
                <p:cNvSpPr/>
                <p:nvPr/>
              </p:nvSpPr>
              <p:spPr>
                <a:xfrm>
                  <a:off x="1316685" y="6375432"/>
                  <a:ext cx="36000" cy="14504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126" name="그룹 125"/>
                <p:cNvGrpSpPr/>
                <p:nvPr/>
              </p:nvGrpSpPr>
              <p:grpSpPr>
                <a:xfrm flipH="1">
                  <a:off x="567622" y="6375432"/>
                  <a:ext cx="208503" cy="145042"/>
                  <a:chOff x="696211" y="6375432"/>
                  <a:chExt cx="208503" cy="145042"/>
                </a:xfrm>
              </p:grpSpPr>
              <p:sp>
                <p:nvSpPr>
                  <p:cNvPr id="127" name="Freeform 10"/>
                  <p:cNvSpPr>
                    <a:spLocks/>
                  </p:cNvSpPr>
                  <p:nvPr/>
                </p:nvSpPr>
                <p:spPr bwMode="auto">
                  <a:xfrm>
                    <a:off x="776426" y="6375432"/>
                    <a:ext cx="128288" cy="145042"/>
                  </a:xfrm>
                  <a:custGeom>
                    <a:avLst/>
                    <a:gdLst>
                      <a:gd name="T0" fmla="*/ 777 w 804"/>
                      <a:gd name="T1" fmla="*/ 405 h 911"/>
                      <a:gd name="T2" fmla="*/ 85 w 804"/>
                      <a:gd name="T3" fmla="*/ 7 h 911"/>
                      <a:gd name="T4" fmla="*/ 72 w 804"/>
                      <a:gd name="T5" fmla="*/ 0 h 911"/>
                      <a:gd name="T6" fmla="*/ 42 w 804"/>
                      <a:gd name="T7" fmla="*/ 0 h 911"/>
                      <a:gd name="T8" fmla="*/ 29 w 804"/>
                      <a:gd name="T9" fmla="*/ 7 h 911"/>
                      <a:gd name="T10" fmla="*/ 16 w 804"/>
                      <a:gd name="T11" fmla="*/ 16 h 911"/>
                      <a:gd name="T12" fmla="*/ 1 w 804"/>
                      <a:gd name="T13" fmla="*/ 40 h 911"/>
                      <a:gd name="T14" fmla="*/ 0 w 804"/>
                      <a:gd name="T15" fmla="*/ 56 h 911"/>
                      <a:gd name="T16" fmla="*/ 0 w 804"/>
                      <a:gd name="T17" fmla="*/ 855 h 911"/>
                      <a:gd name="T18" fmla="*/ 1 w 804"/>
                      <a:gd name="T19" fmla="*/ 869 h 911"/>
                      <a:gd name="T20" fmla="*/ 16 w 804"/>
                      <a:gd name="T21" fmla="*/ 895 h 911"/>
                      <a:gd name="T22" fmla="*/ 29 w 804"/>
                      <a:gd name="T23" fmla="*/ 904 h 911"/>
                      <a:gd name="T24" fmla="*/ 42 w 804"/>
                      <a:gd name="T25" fmla="*/ 910 h 911"/>
                      <a:gd name="T26" fmla="*/ 56 w 804"/>
                      <a:gd name="T27" fmla="*/ 911 h 911"/>
                      <a:gd name="T28" fmla="*/ 72 w 804"/>
                      <a:gd name="T29" fmla="*/ 910 h 911"/>
                      <a:gd name="T30" fmla="*/ 85 w 804"/>
                      <a:gd name="T31" fmla="*/ 904 h 911"/>
                      <a:gd name="T32" fmla="*/ 777 w 804"/>
                      <a:gd name="T33" fmla="*/ 504 h 911"/>
                      <a:gd name="T34" fmla="*/ 789 w 804"/>
                      <a:gd name="T35" fmla="*/ 496 h 911"/>
                      <a:gd name="T36" fmla="*/ 803 w 804"/>
                      <a:gd name="T37" fmla="*/ 470 h 911"/>
                      <a:gd name="T38" fmla="*/ 804 w 804"/>
                      <a:gd name="T39" fmla="*/ 456 h 911"/>
                      <a:gd name="T40" fmla="*/ 803 w 804"/>
                      <a:gd name="T41" fmla="*/ 440 h 911"/>
                      <a:gd name="T42" fmla="*/ 789 w 804"/>
                      <a:gd name="T43" fmla="*/ 414 h 911"/>
                      <a:gd name="T44" fmla="*/ 777 w 804"/>
                      <a:gd name="T45" fmla="*/ 405 h 9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</a:cxnLst>
                    <a:rect l="0" t="0" r="r" b="b"/>
                    <a:pathLst>
                      <a:path w="804" h="911">
                        <a:moveTo>
                          <a:pt x="777" y="405"/>
                        </a:moveTo>
                        <a:lnTo>
                          <a:pt x="85" y="7"/>
                        </a:lnTo>
                        <a:lnTo>
                          <a:pt x="72" y="0"/>
                        </a:lnTo>
                        <a:lnTo>
                          <a:pt x="42" y="0"/>
                        </a:lnTo>
                        <a:lnTo>
                          <a:pt x="29" y="7"/>
                        </a:lnTo>
                        <a:lnTo>
                          <a:pt x="16" y="16"/>
                        </a:lnTo>
                        <a:lnTo>
                          <a:pt x="1" y="40"/>
                        </a:lnTo>
                        <a:lnTo>
                          <a:pt x="0" y="56"/>
                        </a:lnTo>
                        <a:lnTo>
                          <a:pt x="0" y="855"/>
                        </a:lnTo>
                        <a:lnTo>
                          <a:pt x="1" y="869"/>
                        </a:lnTo>
                        <a:lnTo>
                          <a:pt x="16" y="895"/>
                        </a:lnTo>
                        <a:lnTo>
                          <a:pt x="29" y="904"/>
                        </a:lnTo>
                        <a:lnTo>
                          <a:pt x="42" y="910"/>
                        </a:lnTo>
                        <a:lnTo>
                          <a:pt x="56" y="911"/>
                        </a:lnTo>
                        <a:lnTo>
                          <a:pt x="72" y="910"/>
                        </a:lnTo>
                        <a:lnTo>
                          <a:pt x="85" y="904"/>
                        </a:lnTo>
                        <a:lnTo>
                          <a:pt x="777" y="504"/>
                        </a:lnTo>
                        <a:lnTo>
                          <a:pt x="789" y="496"/>
                        </a:lnTo>
                        <a:lnTo>
                          <a:pt x="803" y="470"/>
                        </a:lnTo>
                        <a:lnTo>
                          <a:pt x="804" y="456"/>
                        </a:lnTo>
                        <a:lnTo>
                          <a:pt x="803" y="440"/>
                        </a:lnTo>
                        <a:lnTo>
                          <a:pt x="789" y="414"/>
                        </a:lnTo>
                        <a:lnTo>
                          <a:pt x="777" y="405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12700">
                    <a:solidFill>
                      <a:schemeClr val="bg2">
                        <a:lumMod val="50000"/>
                      </a:schemeClr>
                    </a:solidFill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128" name="모서리가 둥근 직사각형 127"/>
                  <p:cNvSpPr/>
                  <p:nvPr/>
                </p:nvSpPr>
                <p:spPr>
                  <a:xfrm>
                    <a:off x="696211" y="6375432"/>
                    <a:ext cx="36000" cy="145042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 w="12700">
                    <a:solidFill>
                      <a:schemeClr val="bg2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  <p:sp>
            <p:nvSpPr>
              <p:cNvPr id="121" name="직사각형 120"/>
              <p:cNvSpPr/>
              <p:nvPr/>
            </p:nvSpPr>
            <p:spPr>
              <a:xfrm>
                <a:off x="321277" y="698825"/>
                <a:ext cx="11552822" cy="6159175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17" name="타원 116"/>
            <p:cNvSpPr/>
            <p:nvPr/>
          </p:nvSpPr>
          <p:spPr>
            <a:xfrm>
              <a:off x="10743673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8" name="타원 117"/>
            <p:cNvSpPr/>
            <p:nvPr/>
          </p:nvSpPr>
          <p:spPr>
            <a:xfrm>
              <a:off x="11045008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9" name="타원 118"/>
            <p:cNvSpPr/>
            <p:nvPr/>
          </p:nvSpPr>
          <p:spPr>
            <a:xfrm>
              <a:off x="11346343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14" name="TextBox 113"/>
          <p:cNvSpPr txBox="1"/>
          <p:nvPr/>
        </p:nvSpPr>
        <p:spPr>
          <a:xfrm>
            <a:off x="9000805" y="3269852"/>
            <a:ext cx="104582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>
                <a:solidFill>
                  <a:prstClr val="white"/>
                </a:solidFill>
              </a:rPr>
              <a:t>Check</a:t>
            </a:r>
          </a:p>
          <a:p>
            <a:pPr algn="ctr"/>
            <a:r>
              <a:rPr lang="en-US" altLang="ko-KR" sz="1050" b="1" dirty="0">
                <a:solidFill>
                  <a:prstClr val="white"/>
                </a:solidFill>
              </a:rPr>
              <a:t>point</a:t>
            </a:r>
            <a:endParaRPr lang="ko-KR" altLang="en-US" sz="1050" b="1" dirty="0">
              <a:solidFill>
                <a:prstClr val="white"/>
              </a:solidFill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8B560BBE-AA23-154E-9CAD-868EC35B00D4}"/>
              </a:ext>
            </a:extLst>
          </p:cNvPr>
          <p:cNvSpPr/>
          <p:nvPr/>
        </p:nvSpPr>
        <p:spPr>
          <a:xfrm>
            <a:off x="868480" y="225477"/>
            <a:ext cx="5456119" cy="46166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atinLnBrk="0">
              <a:defRPr/>
            </a:pPr>
            <a:r>
              <a:rPr lang="ko-KR" altLang="en-US" sz="2400" b="1" kern="0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조옮김 설정</a:t>
            </a:r>
            <a:r>
              <a:rPr lang="en-US" altLang="ko-KR" sz="2400" b="1" kern="0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-1</a:t>
            </a: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55327A72-3536-954C-B189-DEA77A8605B6}"/>
              </a:ext>
            </a:extLst>
          </p:cNvPr>
          <p:cNvSpPr/>
          <p:nvPr/>
        </p:nvSpPr>
        <p:spPr>
          <a:xfrm>
            <a:off x="1839046" y="6290842"/>
            <a:ext cx="1110566" cy="155490"/>
          </a:xfrm>
          <a:prstGeom prst="roundRect">
            <a:avLst>
              <a:gd name="adj" fmla="val 50000"/>
            </a:avLst>
          </a:prstGeom>
          <a:solidFill>
            <a:srgbClr val="FFCC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1824343" y="6301290"/>
            <a:ext cx="9504000" cy="145272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액자 1">
            <a:extLst>
              <a:ext uri="{FF2B5EF4-FFF2-40B4-BE49-F238E27FC236}">
                <a16:creationId xmlns:a16="http://schemas.microsoft.com/office/drawing/2014/main" id="{356FF490-67C4-304E-9273-8B0D96EAD748}"/>
              </a:ext>
            </a:extLst>
          </p:cNvPr>
          <p:cNvSpPr/>
          <p:nvPr/>
        </p:nvSpPr>
        <p:spPr>
          <a:xfrm>
            <a:off x="2171137" y="1205466"/>
            <a:ext cx="3475902" cy="4684385"/>
          </a:xfrm>
          <a:prstGeom prst="frame">
            <a:avLst>
              <a:gd name="adj1" fmla="val 247"/>
            </a:avLst>
          </a:prstGeom>
          <a:solidFill>
            <a:srgbClr val="5B59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9E038CE-2AFF-6444-B4C2-EEEE03A8A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34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C9E81E-876D-EF43-881F-B77069B55721}"/>
              </a:ext>
            </a:extLst>
          </p:cNvPr>
          <p:cNvSpPr txBox="1"/>
          <p:nvPr/>
        </p:nvSpPr>
        <p:spPr>
          <a:xfrm>
            <a:off x="6096000" y="1905857"/>
            <a:ext cx="5257801" cy="3387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악보 폴더</a:t>
            </a: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조 옮김</a:t>
            </a: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튜닝 음</a:t>
            </a: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MY 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출력</a:t>
            </a:r>
            <a:endParaRPr kumimoji="1" lang="en-US" altLang="ko-KR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kumimoji="1" lang="ko-KR" altLang="en-US" dirty="0" err="1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조변환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할 악보 파일 </a:t>
            </a:r>
            <a:endParaRPr kumimoji="1" lang="en-US" altLang="ko-KR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(</a:t>
            </a:r>
            <a:r>
              <a:rPr kumimoji="1" lang="ko-KR" altLang="en-US" sz="1500" dirty="0" err="1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조변환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할 악보 밑줄 글씨 클릭 시 악보 파일 목록 보여짐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</a:p>
          <a:p>
            <a:pPr>
              <a:lnSpc>
                <a:spcPct val="150000"/>
              </a:lnSpc>
            </a:pPr>
            <a:r>
              <a:rPr kumimoji="1" lang="ko-KR" altLang="en-US" sz="1500" dirty="0" err="1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조변환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할 악보 선택 시 </a:t>
            </a:r>
            <a:r>
              <a:rPr kumimoji="1" lang="ko-KR" altLang="en-US" sz="1500" dirty="0" err="1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조변환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악보 파일명 보여짐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)</a:t>
            </a:r>
          </a:p>
          <a:p>
            <a:pPr>
              <a:lnSpc>
                <a:spcPct val="150000"/>
              </a:lnSpc>
            </a:pP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kumimoji="1" lang="ko-KR" altLang="en-US" dirty="0" err="1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조변환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설정</a:t>
            </a: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(</a:t>
            </a:r>
            <a:r>
              <a:rPr kumimoji="1" lang="ko-KR" altLang="en-US" sz="1500" dirty="0" err="1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조변환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할 기존 악보의 박자와 코드 선택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변환할 코드 선택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CHORD CONVERSION 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버튼 클릭 시 </a:t>
            </a:r>
            <a:r>
              <a:rPr kumimoji="1" lang="ko-KR" altLang="en-US" sz="1500" dirty="0" err="1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조변환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</a:p>
          <a:p>
            <a:pPr>
              <a:lnSpc>
                <a:spcPct val="150000"/>
              </a:lnSpc>
            </a:pPr>
            <a:r>
              <a:rPr kumimoji="1" lang="ko-KR" altLang="en-US" sz="1500" dirty="0" err="1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조변환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완료 시 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“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조 옮김이 완료되었습니다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.”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endParaRPr kumimoji="1" lang="en-US" altLang="ko-KR" sz="1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안내 메시지 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2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초 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POP UP)</a:t>
            </a:r>
          </a:p>
        </p:txBody>
      </p:sp>
      <p:pic>
        <p:nvPicPr>
          <p:cNvPr id="27" name="그래픽 26" descr="줄 화살표: 일자형">
            <a:extLst>
              <a:ext uri="{FF2B5EF4-FFF2-40B4-BE49-F238E27FC236}">
                <a16:creationId xmlns:a16="http://schemas.microsoft.com/office/drawing/2014/main" id="{0055EDEC-C8F9-274E-8527-4C2B9B475F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40273" y="1263539"/>
            <a:ext cx="226268" cy="226268"/>
          </a:xfrm>
          <a:prstGeom prst="rect">
            <a:avLst/>
          </a:prstGeom>
        </p:spPr>
      </p:pic>
      <p:pic>
        <p:nvPicPr>
          <p:cNvPr id="28" name="그래픽 27" descr="집">
            <a:extLst>
              <a:ext uri="{FF2B5EF4-FFF2-40B4-BE49-F238E27FC236}">
                <a16:creationId xmlns:a16="http://schemas.microsoft.com/office/drawing/2014/main" id="{59CFF052-B20C-8B46-B79F-1CC787C65F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78573" y="1251182"/>
            <a:ext cx="226268" cy="226268"/>
          </a:xfrm>
          <a:prstGeom prst="rect">
            <a:avLst/>
          </a:prstGeom>
        </p:spPr>
      </p:pic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0DE2AD87-3C46-B64E-80FD-0DCCA97B86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3935765"/>
              </p:ext>
            </p:extLst>
          </p:nvPr>
        </p:nvGraphicFramePr>
        <p:xfrm>
          <a:off x="2171137" y="5400631"/>
          <a:ext cx="3475900" cy="46512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68975">
                  <a:extLst>
                    <a:ext uri="{9D8B030D-6E8A-4147-A177-3AD203B41FA5}">
                      <a16:colId xmlns:a16="http://schemas.microsoft.com/office/drawing/2014/main" val="2376091106"/>
                    </a:ext>
                  </a:extLst>
                </a:gridCol>
                <a:gridCol w="868975">
                  <a:extLst>
                    <a:ext uri="{9D8B030D-6E8A-4147-A177-3AD203B41FA5}">
                      <a16:colId xmlns:a16="http://schemas.microsoft.com/office/drawing/2014/main" val="1256513135"/>
                    </a:ext>
                  </a:extLst>
                </a:gridCol>
                <a:gridCol w="868975">
                  <a:extLst>
                    <a:ext uri="{9D8B030D-6E8A-4147-A177-3AD203B41FA5}">
                      <a16:colId xmlns:a16="http://schemas.microsoft.com/office/drawing/2014/main" val="151074185"/>
                    </a:ext>
                  </a:extLst>
                </a:gridCol>
                <a:gridCol w="868975">
                  <a:extLst>
                    <a:ext uri="{9D8B030D-6E8A-4147-A177-3AD203B41FA5}">
                      <a16:colId xmlns:a16="http://schemas.microsoft.com/office/drawing/2014/main" val="1827193852"/>
                    </a:ext>
                  </a:extLst>
                </a:gridCol>
              </a:tblGrid>
              <a:tr h="465126"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R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9CC4E7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3019889"/>
                  </a:ext>
                </a:extLst>
              </a:tr>
            </a:tbl>
          </a:graphicData>
        </a:graphic>
      </p:graphicFrame>
      <p:pic>
        <p:nvPicPr>
          <p:cNvPr id="11" name="그림 10" descr="개체, 시계이(가) 표시된 사진&#10;&#10;자동 생성된 설명">
            <a:extLst>
              <a:ext uri="{FF2B5EF4-FFF2-40B4-BE49-F238E27FC236}">
                <a16:creationId xmlns:a16="http://schemas.microsoft.com/office/drawing/2014/main" id="{35F5BF2E-BEC3-564E-B1C1-EDE33AD1532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071" b="81643" l="10000" r="90000">
                        <a14:foregroundMark x1="47368" y1="44167" x2="47368" y2="44167"/>
                        <a14:foregroundMark x1="70175" y1="53333" x2="70175" y2="53333"/>
                        <a14:backgroundMark x1="24561" y1="70000" x2="24561" y2="7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-5283" b="9285"/>
          <a:stretch/>
        </p:blipFill>
        <p:spPr>
          <a:xfrm>
            <a:off x="3222259" y="5346386"/>
            <a:ext cx="546100" cy="4953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169D2CC-4106-B54B-A42D-18B5A594ACB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3761" y="5375191"/>
            <a:ext cx="518695" cy="49139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3F4C9EDF-C48E-9540-8FF1-B9146B842A60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grayscl/>
            <a:alphaModFix amt="85000"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7692" b="78462" l="9836" r="89344">
                        <a14:foregroundMark x1="60656" y1="73077" x2="60656" y2="73077"/>
                        <a14:foregroundMark x1="33607" y1="78462" x2="33607" y2="78462"/>
                        <a14:foregroundMark x1="38525" y1="33077" x2="38525" y2="33077"/>
                        <a14:foregroundMark x1="31967" y1="60000" x2="31967" y2="60000"/>
                        <a14:backgroundMark x1="53279" y1="40000" x2="53279" y2="40000"/>
                        <a14:backgroundMark x1="21311" y1="73846" x2="21311" y2="73846"/>
                        <a14:backgroundMark x1="44262" y1="73846" x2="44262" y2="73846"/>
                      </a14:backgroundRemoval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715"/>
          <a:stretch/>
        </p:blipFill>
        <p:spPr>
          <a:xfrm>
            <a:off x="4078663" y="5351729"/>
            <a:ext cx="559595" cy="502584"/>
          </a:xfrm>
          <a:prstGeom prst="rect">
            <a:avLst/>
          </a:prstGeom>
        </p:spPr>
      </p:pic>
      <p:pic>
        <p:nvPicPr>
          <p:cNvPr id="19" name="그림 18" descr="표지판, 그리기이(가) 표시된 사진&#10;&#10;자동 생성된 설명">
            <a:extLst>
              <a:ext uri="{FF2B5EF4-FFF2-40B4-BE49-F238E27FC236}">
                <a16:creationId xmlns:a16="http://schemas.microsoft.com/office/drawing/2014/main" id="{FEF679DF-D5F9-074B-8AFC-2BDE3C1BF42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0449" y="5384386"/>
            <a:ext cx="546100" cy="495300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5F2CB745-FD4F-B148-8972-A736CDDB451C}"/>
              </a:ext>
            </a:extLst>
          </p:cNvPr>
          <p:cNvSpPr txBox="1"/>
          <p:nvPr/>
        </p:nvSpPr>
        <p:spPr>
          <a:xfrm>
            <a:off x="2649497" y="1280098"/>
            <a:ext cx="258917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500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CHORD CONVERSION</a:t>
            </a:r>
            <a:endParaRPr kumimoji="1" lang="ko-Kore-KR" altLang="en-US" sz="1500" dirty="0">
              <a:solidFill>
                <a:srgbClr val="5B595A"/>
              </a:solidFill>
              <a:latin typeface="Gmarket Sans TTF" panose="02000000000000000000" pitchFamily="2" charset="-128"/>
              <a:ea typeface="Gmarket Sans TTF" panose="02000000000000000000" pitchFamily="2" charset="-128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6C25DA-7E6E-F445-9C2C-3FF820FA4D9E}"/>
              </a:ext>
            </a:extLst>
          </p:cNvPr>
          <p:cNvSpPr txBox="1"/>
          <p:nvPr/>
        </p:nvSpPr>
        <p:spPr>
          <a:xfrm>
            <a:off x="2546903" y="2101746"/>
            <a:ext cx="27943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ore-KR" altLang="en-US" sz="1500" u="sng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조변환</a:t>
            </a:r>
            <a:r>
              <a:rPr kumimoji="1" lang="ko-KR" altLang="en-US" sz="1500" u="sng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할 악보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를 선택해주세요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.</a:t>
            </a:r>
          </a:p>
          <a:p>
            <a:pPr algn="ctr"/>
            <a:endParaRPr kumimoji="1" lang="en-US" altLang="ko-KR" sz="10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algn="ctr"/>
            <a:r>
              <a:rPr kumimoji="1" lang="ko-KR" altLang="en-US" sz="1500" dirty="0" err="1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조변환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할 악보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.pdf</a:t>
            </a:r>
            <a:endParaRPr kumimoji="1" lang="ko-Kore-KR" altLang="en-US" sz="1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62" name="모서리가 둥근 직사각형 61">
            <a:extLst>
              <a:ext uri="{FF2B5EF4-FFF2-40B4-BE49-F238E27FC236}">
                <a16:creationId xmlns:a16="http://schemas.microsoft.com/office/drawing/2014/main" id="{9D3AD98A-C68E-E445-91C3-96B3A930F6C0}"/>
              </a:ext>
            </a:extLst>
          </p:cNvPr>
          <p:cNvSpPr/>
          <p:nvPr/>
        </p:nvSpPr>
        <p:spPr>
          <a:xfrm>
            <a:off x="2604974" y="4072114"/>
            <a:ext cx="2678215" cy="355908"/>
          </a:xfrm>
          <a:prstGeom prst="roundRect">
            <a:avLst/>
          </a:prstGeom>
          <a:solidFill>
            <a:srgbClr val="9CC4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r>
              <a:rPr kumimoji="1" lang="en-US" altLang="ko-Kore-KR" sz="13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CHORD CONVERSION</a:t>
            </a:r>
            <a:endParaRPr kumimoji="1" lang="ko-Kore-KR" altLang="en-US" sz="1300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FEFDA8A5-EC60-1847-AF5B-508784C9237A}"/>
              </a:ext>
            </a:extLst>
          </p:cNvPr>
          <p:cNvSpPr txBox="1"/>
          <p:nvPr/>
        </p:nvSpPr>
        <p:spPr>
          <a:xfrm>
            <a:off x="2809796" y="4460347"/>
            <a:ext cx="2268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8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조옮김 된 </a:t>
            </a:r>
            <a:r>
              <a:rPr kumimoji="1" lang="en-US" altLang="ko-KR" sz="8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MIDI </a:t>
            </a:r>
            <a:r>
              <a:rPr kumimoji="1" lang="ko-KR" altLang="en-US" sz="8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파일과 기존 악보 </a:t>
            </a:r>
            <a:r>
              <a:rPr kumimoji="1" lang="en-US" altLang="ko-KR" sz="8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MIDI </a:t>
            </a:r>
            <a:r>
              <a:rPr kumimoji="1" lang="ko-KR" altLang="en-US" sz="8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파일이</a:t>
            </a:r>
            <a:endParaRPr kumimoji="1" lang="en-US" altLang="ko-KR" sz="800" dirty="0">
              <a:solidFill>
                <a:srgbClr val="A5A6A7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algn="ctr"/>
            <a:r>
              <a:rPr kumimoji="1" lang="ko-KR" altLang="en-US" sz="8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함께 제공됩니다</a:t>
            </a:r>
            <a:r>
              <a:rPr kumimoji="1" lang="en-US" altLang="ko-KR" sz="8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.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B9574C43-94BB-AD4C-B560-43CE2DFFD9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4843154"/>
              </p:ext>
            </p:extLst>
          </p:nvPr>
        </p:nvGraphicFramePr>
        <p:xfrm>
          <a:off x="2613499" y="3269852"/>
          <a:ext cx="2633694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53949">
                  <a:extLst>
                    <a:ext uri="{9D8B030D-6E8A-4147-A177-3AD203B41FA5}">
                      <a16:colId xmlns:a16="http://schemas.microsoft.com/office/drawing/2014/main" val="1025597437"/>
                    </a:ext>
                  </a:extLst>
                </a:gridCol>
                <a:gridCol w="1679745">
                  <a:extLst>
                    <a:ext uri="{9D8B030D-6E8A-4147-A177-3AD203B41FA5}">
                      <a16:colId xmlns:a16="http://schemas.microsoft.com/office/drawing/2014/main" val="17658215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500" b="1" i="0" dirty="0"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A   4/4</a:t>
                      </a:r>
                      <a:endParaRPr lang="ko-Kore-KR" altLang="en-US" sz="1500" b="1" i="0" dirty="0">
                        <a:latin typeface="Gmarket Sans TTF Light" panose="02000000000000000000" pitchFamily="2" charset="-128"/>
                        <a:ea typeface="Gmarket Sans TTF Light" panose="020000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500" b="1" i="0" dirty="0"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            C</a:t>
                      </a:r>
                      <a:endParaRPr lang="ko-Kore-KR" altLang="en-US" sz="1500" b="1" i="0" dirty="0">
                        <a:latin typeface="Gmarket Sans TTF Light" panose="02000000000000000000" pitchFamily="2" charset="-128"/>
                        <a:ea typeface="Gmarket Sans TTF Light" panose="02000000000000000000" pitchFamily="2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7142211"/>
                  </a:ext>
                </a:extLst>
              </a:tr>
            </a:tbl>
          </a:graphicData>
        </a:graphic>
      </p:graphicFrame>
      <p:sp>
        <p:nvSpPr>
          <p:cNvPr id="8" name="오른쪽 화살표[R] 7">
            <a:extLst>
              <a:ext uri="{FF2B5EF4-FFF2-40B4-BE49-F238E27FC236}">
                <a16:creationId xmlns:a16="http://schemas.microsoft.com/office/drawing/2014/main" id="{93B3A309-241B-BD4D-8F7F-76749B4C8A04}"/>
              </a:ext>
            </a:extLst>
          </p:cNvPr>
          <p:cNvSpPr/>
          <p:nvPr/>
        </p:nvSpPr>
        <p:spPr>
          <a:xfrm>
            <a:off x="3697702" y="3258411"/>
            <a:ext cx="761921" cy="341179"/>
          </a:xfrm>
          <a:prstGeom prst="rightArrow">
            <a:avLst>
              <a:gd name="adj1" fmla="val 34901"/>
              <a:gd name="adj2" fmla="val 57550"/>
            </a:avLst>
          </a:prstGeom>
          <a:solidFill>
            <a:srgbClr val="A5A6A7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232872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그룹 114"/>
          <p:cNvGrpSpPr/>
          <p:nvPr/>
        </p:nvGrpSpPr>
        <p:grpSpPr>
          <a:xfrm>
            <a:off x="377645" y="150592"/>
            <a:ext cx="11552822" cy="6699175"/>
            <a:chOff x="321277" y="158825"/>
            <a:chExt cx="11552822" cy="6699175"/>
          </a:xfrm>
        </p:grpSpPr>
        <p:grpSp>
          <p:nvGrpSpPr>
            <p:cNvPr id="116" name="그룹 115"/>
            <p:cNvGrpSpPr/>
            <p:nvPr/>
          </p:nvGrpSpPr>
          <p:grpSpPr>
            <a:xfrm>
              <a:off x="321277" y="158825"/>
              <a:ext cx="11552822" cy="6699175"/>
              <a:chOff x="321277" y="158825"/>
              <a:chExt cx="11552822" cy="6699175"/>
            </a:xfrm>
          </p:grpSpPr>
          <p:sp>
            <p:nvSpPr>
              <p:cNvPr id="120" name="양쪽 모서리가 둥근 사각형 119"/>
              <p:cNvSpPr/>
              <p:nvPr/>
            </p:nvSpPr>
            <p:spPr>
              <a:xfrm>
                <a:off x="321277" y="158825"/>
                <a:ext cx="11552822" cy="540000"/>
              </a:xfrm>
              <a:prstGeom prst="round2SameRect">
                <a:avLst>
                  <a:gd name="adj1" fmla="val 30688"/>
                  <a:gd name="adj2" fmla="val 0"/>
                </a:avLst>
              </a:prstGeom>
              <a:solidFill>
                <a:srgbClr val="FFCCCC"/>
              </a:solidFill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22" name="그룹 121"/>
              <p:cNvGrpSpPr/>
              <p:nvPr/>
            </p:nvGrpSpPr>
            <p:grpSpPr>
              <a:xfrm>
                <a:off x="567622" y="6301290"/>
                <a:ext cx="955185" cy="145042"/>
                <a:chOff x="567622" y="6375432"/>
                <a:chExt cx="955185" cy="145042"/>
              </a:xfrm>
            </p:grpSpPr>
            <p:sp>
              <p:nvSpPr>
                <p:cNvPr id="123" name="Freeform 10"/>
                <p:cNvSpPr>
                  <a:spLocks/>
                </p:cNvSpPr>
                <p:nvPr/>
              </p:nvSpPr>
              <p:spPr bwMode="auto">
                <a:xfrm>
                  <a:off x="1000116" y="6375432"/>
                  <a:ext cx="128288" cy="145042"/>
                </a:xfrm>
                <a:custGeom>
                  <a:avLst/>
                  <a:gdLst>
                    <a:gd name="T0" fmla="*/ 777 w 804"/>
                    <a:gd name="T1" fmla="*/ 405 h 911"/>
                    <a:gd name="T2" fmla="*/ 85 w 804"/>
                    <a:gd name="T3" fmla="*/ 7 h 911"/>
                    <a:gd name="T4" fmla="*/ 72 w 804"/>
                    <a:gd name="T5" fmla="*/ 0 h 911"/>
                    <a:gd name="T6" fmla="*/ 42 w 804"/>
                    <a:gd name="T7" fmla="*/ 0 h 911"/>
                    <a:gd name="T8" fmla="*/ 29 w 804"/>
                    <a:gd name="T9" fmla="*/ 7 h 911"/>
                    <a:gd name="T10" fmla="*/ 16 w 804"/>
                    <a:gd name="T11" fmla="*/ 16 h 911"/>
                    <a:gd name="T12" fmla="*/ 1 w 804"/>
                    <a:gd name="T13" fmla="*/ 40 h 911"/>
                    <a:gd name="T14" fmla="*/ 0 w 804"/>
                    <a:gd name="T15" fmla="*/ 56 h 911"/>
                    <a:gd name="T16" fmla="*/ 0 w 804"/>
                    <a:gd name="T17" fmla="*/ 855 h 911"/>
                    <a:gd name="T18" fmla="*/ 1 w 804"/>
                    <a:gd name="T19" fmla="*/ 869 h 911"/>
                    <a:gd name="T20" fmla="*/ 16 w 804"/>
                    <a:gd name="T21" fmla="*/ 895 h 911"/>
                    <a:gd name="T22" fmla="*/ 29 w 804"/>
                    <a:gd name="T23" fmla="*/ 904 h 911"/>
                    <a:gd name="T24" fmla="*/ 42 w 804"/>
                    <a:gd name="T25" fmla="*/ 910 h 911"/>
                    <a:gd name="T26" fmla="*/ 56 w 804"/>
                    <a:gd name="T27" fmla="*/ 911 h 911"/>
                    <a:gd name="T28" fmla="*/ 72 w 804"/>
                    <a:gd name="T29" fmla="*/ 910 h 911"/>
                    <a:gd name="T30" fmla="*/ 85 w 804"/>
                    <a:gd name="T31" fmla="*/ 904 h 911"/>
                    <a:gd name="T32" fmla="*/ 777 w 804"/>
                    <a:gd name="T33" fmla="*/ 504 h 911"/>
                    <a:gd name="T34" fmla="*/ 789 w 804"/>
                    <a:gd name="T35" fmla="*/ 496 h 911"/>
                    <a:gd name="T36" fmla="*/ 803 w 804"/>
                    <a:gd name="T37" fmla="*/ 470 h 911"/>
                    <a:gd name="T38" fmla="*/ 804 w 804"/>
                    <a:gd name="T39" fmla="*/ 456 h 911"/>
                    <a:gd name="T40" fmla="*/ 803 w 804"/>
                    <a:gd name="T41" fmla="*/ 440 h 911"/>
                    <a:gd name="T42" fmla="*/ 789 w 804"/>
                    <a:gd name="T43" fmla="*/ 414 h 911"/>
                    <a:gd name="T44" fmla="*/ 777 w 804"/>
                    <a:gd name="T45" fmla="*/ 405 h 9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04" h="911">
                      <a:moveTo>
                        <a:pt x="777" y="405"/>
                      </a:moveTo>
                      <a:lnTo>
                        <a:pt x="85" y="7"/>
                      </a:lnTo>
                      <a:lnTo>
                        <a:pt x="72" y="0"/>
                      </a:lnTo>
                      <a:lnTo>
                        <a:pt x="42" y="0"/>
                      </a:lnTo>
                      <a:lnTo>
                        <a:pt x="29" y="7"/>
                      </a:lnTo>
                      <a:lnTo>
                        <a:pt x="16" y="16"/>
                      </a:lnTo>
                      <a:lnTo>
                        <a:pt x="1" y="40"/>
                      </a:lnTo>
                      <a:lnTo>
                        <a:pt x="0" y="56"/>
                      </a:lnTo>
                      <a:lnTo>
                        <a:pt x="0" y="855"/>
                      </a:lnTo>
                      <a:lnTo>
                        <a:pt x="1" y="869"/>
                      </a:lnTo>
                      <a:lnTo>
                        <a:pt x="16" y="895"/>
                      </a:lnTo>
                      <a:lnTo>
                        <a:pt x="29" y="904"/>
                      </a:lnTo>
                      <a:lnTo>
                        <a:pt x="42" y="910"/>
                      </a:lnTo>
                      <a:lnTo>
                        <a:pt x="56" y="911"/>
                      </a:lnTo>
                      <a:lnTo>
                        <a:pt x="72" y="910"/>
                      </a:lnTo>
                      <a:lnTo>
                        <a:pt x="85" y="904"/>
                      </a:lnTo>
                      <a:lnTo>
                        <a:pt x="777" y="504"/>
                      </a:lnTo>
                      <a:lnTo>
                        <a:pt x="789" y="496"/>
                      </a:lnTo>
                      <a:lnTo>
                        <a:pt x="803" y="470"/>
                      </a:lnTo>
                      <a:lnTo>
                        <a:pt x="804" y="456"/>
                      </a:lnTo>
                      <a:lnTo>
                        <a:pt x="803" y="440"/>
                      </a:lnTo>
                      <a:lnTo>
                        <a:pt x="789" y="414"/>
                      </a:lnTo>
                      <a:lnTo>
                        <a:pt x="777" y="405"/>
                      </a:lnTo>
                      <a:close/>
                    </a:path>
                  </a:pathLst>
                </a:custGeom>
                <a:solidFill>
                  <a:srgbClr val="FFCCCC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4" name="Freeform 10"/>
                <p:cNvSpPr>
                  <a:spLocks/>
                </p:cNvSpPr>
                <p:nvPr/>
              </p:nvSpPr>
              <p:spPr bwMode="auto">
                <a:xfrm>
                  <a:off x="1394519" y="6375432"/>
                  <a:ext cx="128288" cy="145042"/>
                </a:xfrm>
                <a:custGeom>
                  <a:avLst/>
                  <a:gdLst>
                    <a:gd name="T0" fmla="*/ 777 w 804"/>
                    <a:gd name="T1" fmla="*/ 405 h 911"/>
                    <a:gd name="T2" fmla="*/ 85 w 804"/>
                    <a:gd name="T3" fmla="*/ 7 h 911"/>
                    <a:gd name="T4" fmla="*/ 72 w 804"/>
                    <a:gd name="T5" fmla="*/ 0 h 911"/>
                    <a:gd name="T6" fmla="*/ 42 w 804"/>
                    <a:gd name="T7" fmla="*/ 0 h 911"/>
                    <a:gd name="T8" fmla="*/ 29 w 804"/>
                    <a:gd name="T9" fmla="*/ 7 h 911"/>
                    <a:gd name="T10" fmla="*/ 16 w 804"/>
                    <a:gd name="T11" fmla="*/ 16 h 911"/>
                    <a:gd name="T12" fmla="*/ 1 w 804"/>
                    <a:gd name="T13" fmla="*/ 40 h 911"/>
                    <a:gd name="T14" fmla="*/ 0 w 804"/>
                    <a:gd name="T15" fmla="*/ 56 h 911"/>
                    <a:gd name="T16" fmla="*/ 0 w 804"/>
                    <a:gd name="T17" fmla="*/ 855 h 911"/>
                    <a:gd name="T18" fmla="*/ 1 w 804"/>
                    <a:gd name="T19" fmla="*/ 869 h 911"/>
                    <a:gd name="T20" fmla="*/ 16 w 804"/>
                    <a:gd name="T21" fmla="*/ 895 h 911"/>
                    <a:gd name="T22" fmla="*/ 29 w 804"/>
                    <a:gd name="T23" fmla="*/ 904 h 911"/>
                    <a:gd name="T24" fmla="*/ 42 w 804"/>
                    <a:gd name="T25" fmla="*/ 910 h 911"/>
                    <a:gd name="T26" fmla="*/ 56 w 804"/>
                    <a:gd name="T27" fmla="*/ 911 h 911"/>
                    <a:gd name="T28" fmla="*/ 72 w 804"/>
                    <a:gd name="T29" fmla="*/ 910 h 911"/>
                    <a:gd name="T30" fmla="*/ 85 w 804"/>
                    <a:gd name="T31" fmla="*/ 904 h 911"/>
                    <a:gd name="T32" fmla="*/ 777 w 804"/>
                    <a:gd name="T33" fmla="*/ 504 h 911"/>
                    <a:gd name="T34" fmla="*/ 789 w 804"/>
                    <a:gd name="T35" fmla="*/ 496 h 911"/>
                    <a:gd name="T36" fmla="*/ 803 w 804"/>
                    <a:gd name="T37" fmla="*/ 470 h 911"/>
                    <a:gd name="T38" fmla="*/ 804 w 804"/>
                    <a:gd name="T39" fmla="*/ 456 h 911"/>
                    <a:gd name="T40" fmla="*/ 803 w 804"/>
                    <a:gd name="T41" fmla="*/ 440 h 911"/>
                    <a:gd name="T42" fmla="*/ 789 w 804"/>
                    <a:gd name="T43" fmla="*/ 414 h 911"/>
                    <a:gd name="T44" fmla="*/ 777 w 804"/>
                    <a:gd name="T45" fmla="*/ 405 h 9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04" h="911">
                      <a:moveTo>
                        <a:pt x="777" y="405"/>
                      </a:moveTo>
                      <a:lnTo>
                        <a:pt x="85" y="7"/>
                      </a:lnTo>
                      <a:lnTo>
                        <a:pt x="72" y="0"/>
                      </a:lnTo>
                      <a:lnTo>
                        <a:pt x="42" y="0"/>
                      </a:lnTo>
                      <a:lnTo>
                        <a:pt x="29" y="7"/>
                      </a:lnTo>
                      <a:lnTo>
                        <a:pt x="16" y="16"/>
                      </a:lnTo>
                      <a:lnTo>
                        <a:pt x="1" y="40"/>
                      </a:lnTo>
                      <a:lnTo>
                        <a:pt x="0" y="56"/>
                      </a:lnTo>
                      <a:lnTo>
                        <a:pt x="0" y="855"/>
                      </a:lnTo>
                      <a:lnTo>
                        <a:pt x="1" y="869"/>
                      </a:lnTo>
                      <a:lnTo>
                        <a:pt x="16" y="895"/>
                      </a:lnTo>
                      <a:lnTo>
                        <a:pt x="29" y="904"/>
                      </a:lnTo>
                      <a:lnTo>
                        <a:pt x="42" y="910"/>
                      </a:lnTo>
                      <a:lnTo>
                        <a:pt x="56" y="911"/>
                      </a:lnTo>
                      <a:lnTo>
                        <a:pt x="72" y="910"/>
                      </a:lnTo>
                      <a:lnTo>
                        <a:pt x="85" y="904"/>
                      </a:lnTo>
                      <a:lnTo>
                        <a:pt x="777" y="504"/>
                      </a:lnTo>
                      <a:lnTo>
                        <a:pt x="789" y="496"/>
                      </a:lnTo>
                      <a:lnTo>
                        <a:pt x="803" y="470"/>
                      </a:lnTo>
                      <a:lnTo>
                        <a:pt x="804" y="456"/>
                      </a:lnTo>
                      <a:lnTo>
                        <a:pt x="803" y="440"/>
                      </a:lnTo>
                      <a:lnTo>
                        <a:pt x="789" y="414"/>
                      </a:lnTo>
                      <a:lnTo>
                        <a:pt x="777" y="40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5" name="모서리가 둥근 직사각형 124"/>
                <p:cNvSpPr/>
                <p:nvPr/>
              </p:nvSpPr>
              <p:spPr>
                <a:xfrm>
                  <a:off x="1316685" y="6375432"/>
                  <a:ext cx="36000" cy="14504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126" name="그룹 125"/>
                <p:cNvGrpSpPr/>
                <p:nvPr/>
              </p:nvGrpSpPr>
              <p:grpSpPr>
                <a:xfrm flipH="1">
                  <a:off x="567622" y="6375432"/>
                  <a:ext cx="208503" cy="145042"/>
                  <a:chOff x="696211" y="6375432"/>
                  <a:chExt cx="208503" cy="145042"/>
                </a:xfrm>
              </p:grpSpPr>
              <p:sp>
                <p:nvSpPr>
                  <p:cNvPr id="127" name="Freeform 10"/>
                  <p:cNvSpPr>
                    <a:spLocks/>
                  </p:cNvSpPr>
                  <p:nvPr/>
                </p:nvSpPr>
                <p:spPr bwMode="auto">
                  <a:xfrm>
                    <a:off x="776426" y="6375432"/>
                    <a:ext cx="128288" cy="145042"/>
                  </a:xfrm>
                  <a:custGeom>
                    <a:avLst/>
                    <a:gdLst>
                      <a:gd name="T0" fmla="*/ 777 w 804"/>
                      <a:gd name="T1" fmla="*/ 405 h 911"/>
                      <a:gd name="T2" fmla="*/ 85 w 804"/>
                      <a:gd name="T3" fmla="*/ 7 h 911"/>
                      <a:gd name="T4" fmla="*/ 72 w 804"/>
                      <a:gd name="T5" fmla="*/ 0 h 911"/>
                      <a:gd name="T6" fmla="*/ 42 w 804"/>
                      <a:gd name="T7" fmla="*/ 0 h 911"/>
                      <a:gd name="T8" fmla="*/ 29 w 804"/>
                      <a:gd name="T9" fmla="*/ 7 h 911"/>
                      <a:gd name="T10" fmla="*/ 16 w 804"/>
                      <a:gd name="T11" fmla="*/ 16 h 911"/>
                      <a:gd name="T12" fmla="*/ 1 w 804"/>
                      <a:gd name="T13" fmla="*/ 40 h 911"/>
                      <a:gd name="T14" fmla="*/ 0 w 804"/>
                      <a:gd name="T15" fmla="*/ 56 h 911"/>
                      <a:gd name="T16" fmla="*/ 0 w 804"/>
                      <a:gd name="T17" fmla="*/ 855 h 911"/>
                      <a:gd name="T18" fmla="*/ 1 w 804"/>
                      <a:gd name="T19" fmla="*/ 869 h 911"/>
                      <a:gd name="T20" fmla="*/ 16 w 804"/>
                      <a:gd name="T21" fmla="*/ 895 h 911"/>
                      <a:gd name="T22" fmla="*/ 29 w 804"/>
                      <a:gd name="T23" fmla="*/ 904 h 911"/>
                      <a:gd name="T24" fmla="*/ 42 w 804"/>
                      <a:gd name="T25" fmla="*/ 910 h 911"/>
                      <a:gd name="T26" fmla="*/ 56 w 804"/>
                      <a:gd name="T27" fmla="*/ 911 h 911"/>
                      <a:gd name="T28" fmla="*/ 72 w 804"/>
                      <a:gd name="T29" fmla="*/ 910 h 911"/>
                      <a:gd name="T30" fmla="*/ 85 w 804"/>
                      <a:gd name="T31" fmla="*/ 904 h 911"/>
                      <a:gd name="T32" fmla="*/ 777 w 804"/>
                      <a:gd name="T33" fmla="*/ 504 h 911"/>
                      <a:gd name="T34" fmla="*/ 789 w 804"/>
                      <a:gd name="T35" fmla="*/ 496 h 911"/>
                      <a:gd name="T36" fmla="*/ 803 w 804"/>
                      <a:gd name="T37" fmla="*/ 470 h 911"/>
                      <a:gd name="T38" fmla="*/ 804 w 804"/>
                      <a:gd name="T39" fmla="*/ 456 h 911"/>
                      <a:gd name="T40" fmla="*/ 803 w 804"/>
                      <a:gd name="T41" fmla="*/ 440 h 911"/>
                      <a:gd name="T42" fmla="*/ 789 w 804"/>
                      <a:gd name="T43" fmla="*/ 414 h 911"/>
                      <a:gd name="T44" fmla="*/ 777 w 804"/>
                      <a:gd name="T45" fmla="*/ 405 h 9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</a:cxnLst>
                    <a:rect l="0" t="0" r="r" b="b"/>
                    <a:pathLst>
                      <a:path w="804" h="911">
                        <a:moveTo>
                          <a:pt x="777" y="405"/>
                        </a:moveTo>
                        <a:lnTo>
                          <a:pt x="85" y="7"/>
                        </a:lnTo>
                        <a:lnTo>
                          <a:pt x="72" y="0"/>
                        </a:lnTo>
                        <a:lnTo>
                          <a:pt x="42" y="0"/>
                        </a:lnTo>
                        <a:lnTo>
                          <a:pt x="29" y="7"/>
                        </a:lnTo>
                        <a:lnTo>
                          <a:pt x="16" y="16"/>
                        </a:lnTo>
                        <a:lnTo>
                          <a:pt x="1" y="40"/>
                        </a:lnTo>
                        <a:lnTo>
                          <a:pt x="0" y="56"/>
                        </a:lnTo>
                        <a:lnTo>
                          <a:pt x="0" y="855"/>
                        </a:lnTo>
                        <a:lnTo>
                          <a:pt x="1" y="869"/>
                        </a:lnTo>
                        <a:lnTo>
                          <a:pt x="16" y="895"/>
                        </a:lnTo>
                        <a:lnTo>
                          <a:pt x="29" y="904"/>
                        </a:lnTo>
                        <a:lnTo>
                          <a:pt x="42" y="910"/>
                        </a:lnTo>
                        <a:lnTo>
                          <a:pt x="56" y="911"/>
                        </a:lnTo>
                        <a:lnTo>
                          <a:pt x="72" y="910"/>
                        </a:lnTo>
                        <a:lnTo>
                          <a:pt x="85" y="904"/>
                        </a:lnTo>
                        <a:lnTo>
                          <a:pt x="777" y="504"/>
                        </a:lnTo>
                        <a:lnTo>
                          <a:pt x="789" y="496"/>
                        </a:lnTo>
                        <a:lnTo>
                          <a:pt x="803" y="470"/>
                        </a:lnTo>
                        <a:lnTo>
                          <a:pt x="804" y="456"/>
                        </a:lnTo>
                        <a:lnTo>
                          <a:pt x="803" y="440"/>
                        </a:lnTo>
                        <a:lnTo>
                          <a:pt x="789" y="414"/>
                        </a:lnTo>
                        <a:lnTo>
                          <a:pt x="777" y="405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12700">
                    <a:solidFill>
                      <a:schemeClr val="bg2">
                        <a:lumMod val="50000"/>
                      </a:schemeClr>
                    </a:solidFill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128" name="모서리가 둥근 직사각형 127"/>
                  <p:cNvSpPr/>
                  <p:nvPr/>
                </p:nvSpPr>
                <p:spPr>
                  <a:xfrm>
                    <a:off x="696211" y="6375432"/>
                    <a:ext cx="36000" cy="145042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 w="12700">
                    <a:solidFill>
                      <a:schemeClr val="bg2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  <p:sp>
            <p:nvSpPr>
              <p:cNvPr id="121" name="직사각형 120"/>
              <p:cNvSpPr/>
              <p:nvPr/>
            </p:nvSpPr>
            <p:spPr>
              <a:xfrm>
                <a:off x="321277" y="698825"/>
                <a:ext cx="11552822" cy="6159175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17" name="타원 116"/>
            <p:cNvSpPr/>
            <p:nvPr/>
          </p:nvSpPr>
          <p:spPr>
            <a:xfrm>
              <a:off x="10743673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8" name="타원 117"/>
            <p:cNvSpPr/>
            <p:nvPr/>
          </p:nvSpPr>
          <p:spPr>
            <a:xfrm>
              <a:off x="11045008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9" name="타원 118"/>
            <p:cNvSpPr/>
            <p:nvPr/>
          </p:nvSpPr>
          <p:spPr>
            <a:xfrm>
              <a:off x="11346343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14" name="TextBox 113"/>
          <p:cNvSpPr txBox="1"/>
          <p:nvPr/>
        </p:nvSpPr>
        <p:spPr>
          <a:xfrm>
            <a:off x="9000805" y="3269852"/>
            <a:ext cx="104582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>
                <a:solidFill>
                  <a:prstClr val="white"/>
                </a:solidFill>
              </a:rPr>
              <a:t>Check</a:t>
            </a:r>
          </a:p>
          <a:p>
            <a:pPr algn="ctr"/>
            <a:r>
              <a:rPr lang="en-US" altLang="ko-KR" sz="1050" b="1" dirty="0">
                <a:solidFill>
                  <a:prstClr val="white"/>
                </a:solidFill>
              </a:rPr>
              <a:t>point</a:t>
            </a:r>
            <a:endParaRPr lang="ko-KR" altLang="en-US" sz="1050" b="1" dirty="0">
              <a:solidFill>
                <a:prstClr val="white"/>
              </a:solidFill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8B560BBE-AA23-154E-9CAD-868EC35B00D4}"/>
              </a:ext>
            </a:extLst>
          </p:cNvPr>
          <p:cNvSpPr/>
          <p:nvPr/>
        </p:nvSpPr>
        <p:spPr>
          <a:xfrm>
            <a:off x="868480" y="225477"/>
            <a:ext cx="5456119" cy="46166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atinLnBrk="0">
              <a:defRPr/>
            </a:pPr>
            <a:r>
              <a:rPr lang="ko-KR" altLang="en-US" sz="2400" b="1" kern="0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조옮김 설정</a:t>
            </a:r>
            <a:r>
              <a:rPr lang="en-US" altLang="ko-KR" sz="2400" b="1" kern="0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-2</a:t>
            </a: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55327A72-3536-954C-B189-DEA77A8605B6}"/>
              </a:ext>
            </a:extLst>
          </p:cNvPr>
          <p:cNvSpPr/>
          <p:nvPr/>
        </p:nvSpPr>
        <p:spPr>
          <a:xfrm>
            <a:off x="1839046" y="6290842"/>
            <a:ext cx="1110566" cy="155490"/>
          </a:xfrm>
          <a:prstGeom prst="roundRect">
            <a:avLst>
              <a:gd name="adj" fmla="val 50000"/>
            </a:avLst>
          </a:prstGeom>
          <a:solidFill>
            <a:srgbClr val="FFCC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1824343" y="6301290"/>
            <a:ext cx="9504000" cy="145272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액자 1">
            <a:extLst>
              <a:ext uri="{FF2B5EF4-FFF2-40B4-BE49-F238E27FC236}">
                <a16:creationId xmlns:a16="http://schemas.microsoft.com/office/drawing/2014/main" id="{356FF490-67C4-304E-9273-8B0D96EAD748}"/>
              </a:ext>
            </a:extLst>
          </p:cNvPr>
          <p:cNvSpPr/>
          <p:nvPr/>
        </p:nvSpPr>
        <p:spPr>
          <a:xfrm>
            <a:off x="2171137" y="1205466"/>
            <a:ext cx="3475902" cy="4684385"/>
          </a:xfrm>
          <a:prstGeom prst="frame">
            <a:avLst>
              <a:gd name="adj1" fmla="val 247"/>
            </a:avLst>
          </a:prstGeom>
          <a:solidFill>
            <a:srgbClr val="5B59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9E038CE-2AFF-6444-B4C2-EEEE03A8A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35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C9E81E-876D-EF43-881F-B77069B55721}"/>
              </a:ext>
            </a:extLst>
          </p:cNvPr>
          <p:cNvSpPr txBox="1"/>
          <p:nvPr/>
        </p:nvSpPr>
        <p:spPr>
          <a:xfrm>
            <a:off x="6144910" y="1843593"/>
            <a:ext cx="5257801" cy="3387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악보 폴더</a:t>
            </a: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조 옮김</a:t>
            </a: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튜닝 음</a:t>
            </a: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MY 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출력</a:t>
            </a:r>
            <a:endParaRPr kumimoji="1" lang="en-US" altLang="ko-KR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kumimoji="1" lang="ko-KR" altLang="en-US" dirty="0" err="1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조변환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할 악보 파일 </a:t>
            </a:r>
            <a:endParaRPr kumimoji="1" lang="en-US" altLang="ko-KR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(</a:t>
            </a:r>
            <a:r>
              <a:rPr kumimoji="1" lang="ko-KR" altLang="en-US" sz="1500" b="1" dirty="0" err="1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조변환</a:t>
            </a:r>
            <a:r>
              <a:rPr kumimoji="1" lang="ko-KR" altLang="en-US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할 악보 밑줄 글씨 클릭 시 악보 파일 목록 보여짐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</a:p>
          <a:p>
            <a:pPr>
              <a:lnSpc>
                <a:spcPct val="150000"/>
              </a:lnSpc>
            </a:pPr>
            <a:r>
              <a:rPr kumimoji="1" lang="ko-KR" altLang="en-US" sz="1500" dirty="0" err="1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조변환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할 악보 선택 시 </a:t>
            </a:r>
            <a:r>
              <a:rPr kumimoji="1" lang="ko-KR" altLang="en-US" sz="1500" dirty="0" err="1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조변환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악보 파일명 보여짐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)</a:t>
            </a:r>
          </a:p>
          <a:p>
            <a:pPr>
              <a:lnSpc>
                <a:spcPct val="150000"/>
              </a:lnSpc>
            </a:pP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kumimoji="1" lang="ko-KR" altLang="en-US" dirty="0" err="1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조변환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설정</a:t>
            </a: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(</a:t>
            </a:r>
            <a:r>
              <a:rPr kumimoji="1" lang="ko-KR" altLang="en-US" sz="1500" dirty="0" err="1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조변환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할 기존 악보의 박자와 코드 선택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변환할 코드 선택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CHORD CONVERSION 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버튼 클릭 시 </a:t>
            </a:r>
            <a:r>
              <a:rPr kumimoji="1" lang="ko-KR" altLang="en-US" sz="1500" dirty="0" err="1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조변환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</a:p>
          <a:p>
            <a:pPr>
              <a:lnSpc>
                <a:spcPct val="150000"/>
              </a:lnSpc>
            </a:pPr>
            <a:r>
              <a:rPr kumimoji="1" lang="ko-KR" altLang="en-US" sz="1500" dirty="0" err="1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조변환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완료 시 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“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조 옮김이 완료되었습니다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.”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endParaRPr kumimoji="1" lang="en-US" altLang="ko-KR" sz="1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안내 메시지 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2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초 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POP UP)</a:t>
            </a:r>
          </a:p>
        </p:txBody>
      </p:sp>
      <p:pic>
        <p:nvPicPr>
          <p:cNvPr id="27" name="그래픽 26" descr="줄 화살표: 일자형">
            <a:extLst>
              <a:ext uri="{FF2B5EF4-FFF2-40B4-BE49-F238E27FC236}">
                <a16:creationId xmlns:a16="http://schemas.microsoft.com/office/drawing/2014/main" id="{0055EDEC-C8F9-274E-8527-4C2B9B475F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40273" y="1263539"/>
            <a:ext cx="226268" cy="226268"/>
          </a:xfrm>
          <a:prstGeom prst="rect">
            <a:avLst/>
          </a:prstGeom>
        </p:spPr>
      </p:pic>
      <p:pic>
        <p:nvPicPr>
          <p:cNvPr id="28" name="그래픽 27" descr="집">
            <a:extLst>
              <a:ext uri="{FF2B5EF4-FFF2-40B4-BE49-F238E27FC236}">
                <a16:creationId xmlns:a16="http://schemas.microsoft.com/office/drawing/2014/main" id="{59CFF052-B20C-8B46-B79F-1CC787C65F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78573" y="1251182"/>
            <a:ext cx="226268" cy="226268"/>
          </a:xfrm>
          <a:prstGeom prst="rect">
            <a:avLst/>
          </a:prstGeom>
        </p:spPr>
      </p:pic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0DE2AD87-3C46-B64E-80FD-0DCCA97B8623}"/>
              </a:ext>
            </a:extLst>
          </p:cNvPr>
          <p:cNvGraphicFramePr>
            <a:graphicFrameLocks noGrp="1"/>
          </p:cNvGraphicFramePr>
          <p:nvPr/>
        </p:nvGraphicFramePr>
        <p:xfrm>
          <a:off x="2171137" y="5400631"/>
          <a:ext cx="3475900" cy="46512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68975">
                  <a:extLst>
                    <a:ext uri="{9D8B030D-6E8A-4147-A177-3AD203B41FA5}">
                      <a16:colId xmlns:a16="http://schemas.microsoft.com/office/drawing/2014/main" val="2376091106"/>
                    </a:ext>
                  </a:extLst>
                </a:gridCol>
                <a:gridCol w="868975">
                  <a:extLst>
                    <a:ext uri="{9D8B030D-6E8A-4147-A177-3AD203B41FA5}">
                      <a16:colId xmlns:a16="http://schemas.microsoft.com/office/drawing/2014/main" val="1256513135"/>
                    </a:ext>
                  </a:extLst>
                </a:gridCol>
                <a:gridCol w="868975">
                  <a:extLst>
                    <a:ext uri="{9D8B030D-6E8A-4147-A177-3AD203B41FA5}">
                      <a16:colId xmlns:a16="http://schemas.microsoft.com/office/drawing/2014/main" val="151074185"/>
                    </a:ext>
                  </a:extLst>
                </a:gridCol>
                <a:gridCol w="868975">
                  <a:extLst>
                    <a:ext uri="{9D8B030D-6E8A-4147-A177-3AD203B41FA5}">
                      <a16:colId xmlns:a16="http://schemas.microsoft.com/office/drawing/2014/main" val="1827193852"/>
                    </a:ext>
                  </a:extLst>
                </a:gridCol>
              </a:tblGrid>
              <a:tr h="465126"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R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9CC4E7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3019889"/>
                  </a:ext>
                </a:extLst>
              </a:tr>
            </a:tbl>
          </a:graphicData>
        </a:graphic>
      </p:graphicFrame>
      <p:pic>
        <p:nvPicPr>
          <p:cNvPr id="11" name="그림 10" descr="개체, 시계이(가) 표시된 사진&#10;&#10;자동 생성된 설명">
            <a:extLst>
              <a:ext uri="{FF2B5EF4-FFF2-40B4-BE49-F238E27FC236}">
                <a16:creationId xmlns:a16="http://schemas.microsoft.com/office/drawing/2014/main" id="{35F5BF2E-BEC3-564E-B1C1-EDE33AD1532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071" b="81643" l="10000" r="90000">
                        <a14:foregroundMark x1="47368" y1="44167" x2="47368" y2="44167"/>
                        <a14:foregroundMark x1="70175" y1="53333" x2="70175" y2="53333"/>
                        <a14:backgroundMark x1="24561" y1="70000" x2="24561" y2="7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-5283" b="9285"/>
          <a:stretch/>
        </p:blipFill>
        <p:spPr>
          <a:xfrm>
            <a:off x="3222259" y="5346386"/>
            <a:ext cx="546100" cy="4953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169D2CC-4106-B54B-A42D-18B5A594ACB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3761" y="5375191"/>
            <a:ext cx="518695" cy="49139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3F4C9EDF-C48E-9540-8FF1-B9146B842A60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grayscl/>
            <a:alphaModFix amt="85000"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7692" b="78462" l="9836" r="89344">
                        <a14:foregroundMark x1="60656" y1="73077" x2="60656" y2="73077"/>
                        <a14:foregroundMark x1="33607" y1="78462" x2="33607" y2="78462"/>
                        <a14:foregroundMark x1="38525" y1="33077" x2="38525" y2="33077"/>
                        <a14:foregroundMark x1="31967" y1="60000" x2="31967" y2="60000"/>
                        <a14:backgroundMark x1="53279" y1="40000" x2="53279" y2="40000"/>
                        <a14:backgroundMark x1="21311" y1="73846" x2="21311" y2="73846"/>
                        <a14:backgroundMark x1="44262" y1="73846" x2="44262" y2="73846"/>
                      </a14:backgroundRemoval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715"/>
          <a:stretch/>
        </p:blipFill>
        <p:spPr>
          <a:xfrm>
            <a:off x="4078663" y="5351729"/>
            <a:ext cx="559595" cy="502584"/>
          </a:xfrm>
          <a:prstGeom prst="rect">
            <a:avLst/>
          </a:prstGeom>
        </p:spPr>
      </p:pic>
      <p:pic>
        <p:nvPicPr>
          <p:cNvPr id="19" name="그림 18" descr="표지판, 그리기이(가) 표시된 사진&#10;&#10;자동 생성된 설명">
            <a:extLst>
              <a:ext uri="{FF2B5EF4-FFF2-40B4-BE49-F238E27FC236}">
                <a16:creationId xmlns:a16="http://schemas.microsoft.com/office/drawing/2014/main" id="{FEF679DF-D5F9-074B-8AFC-2BDE3C1BF42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0449" y="5384386"/>
            <a:ext cx="546100" cy="495300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5F2CB745-FD4F-B148-8972-A736CDDB451C}"/>
              </a:ext>
            </a:extLst>
          </p:cNvPr>
          <p:cNvSpPr txBox="1"/>
          <p:nvPr/>
        </p:nvSpPr>
        <p:spPr>
          <a:xfrm>
            <a:off x="2649497" y="1280098"/>
            <a:ext cx="258917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500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CHORD CONVERSION</a:t>
            </a:r>
            <a:endParaRPr kumimoji="1" lang="ko-Kore-KR" altLang="en-US" sz="1500" dirty="0">
              <a:solidFill>
                <a:srgbClr val="5B595A"/>
              </a:solidFill>
              <a:latin typeface="Gmarket Sans TTF" panose="02000000000000000000" pitchFamily="2" charset="-128"/>
              <a:ea typeface="Gmarket Sans TTF" panose="02000000000000000000" pitchFamily="2" charset="-128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6C25DA-7E6E-F445-9C2C-3FF820FA4D9E}"/>
              </a:ext>
            </a:extLst>
          </p:cNvPr>
          <p:cNvSpPr txBox="1"/>
          <p:nvPr/>
        </p:nvSpPr>
        <p:spPr>
          <a:xfrm>
            <a:off x="2546903" y="2101746"/>
            <a:ext cx="2794355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ore-KR" altLang="en-US" sz="1500" u="sng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조변환</a:t>
            </a:r>
            <a:r>
              <a:rPr kumimoji="1" lang="ko-KR" altLang="en-US" sz="1500" u="sng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할 악보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를 선택해주세요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.</a:t>
            </a:r>
          </a:p>
          <a:p>
            <a:pPr algn="ctr"/>
            <a:endParaRPr kumimoji="1" lang="en-US" altLang="ko-KR" sz="10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62" name="모서리가 둥근 직사각형 61">
            <a:extLst>
              <a:ext uri="{FF2B5EF4-FFF2-40B4-BE49-F238E27FC236}">
                <a16:creationId xmlns:a16="http://schemas.microsoft.com/office/drawing/2014/main" id="{9D3AD98A-C68E-E445-91C3-96B3A930F6C0}"/>
              </a:ext>
            </a:extLst>
          </p:cNvPr>
          <p:cNvSpPr/>
          <p:nvPr/>
        </p:nvSpPr>
        <p:spPr>
          <a:xfrm>
            <a:off x="2604974" y="4072114"/>
            <a:ext cx="2678215" cy="355908"/>
          </a:xfrm>
          <a:prstGeom prst="roundRect">
            <a:avLst/>
          </a:prstGeom>
          <a:solidFill>
            <a:srgbClr val="9CC4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r>
              <a:rPr kumimoji="1" lang="en-US" altLang="ko-Kore-KR" sz="13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CHORD CONVERSION</a:t>
            </a:r>
            <a:endParaRPr kumimoji="1" lang="ko-Kore-KR" altLang="en-US" sz="1300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FEFDA8A5-EC60-1847-AF5B-508784C9237A}"/>
              </a:ext>
            </a:extLst>
          </p:cNvPr>
          <p:cNvSpPr txBox="1"/>
          <p:nvPr/>
        </p:nvSpPr>
        <p:spPr>
          <a:xfrm>
            <a:off x="2809796" y="4460347"/>
            <a:ext cx="2268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8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조옮김 된 </a:t>
            </a:r>
            <a:r>
              <a:rPr kumimoji="1" lang="en-US" altLang="ko-KR" sz="8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MIDI </a:t>
            </a:r>
            <a:r>
              <a:rPr kumimoji="1" lang="ko-KR" altLang="en-US" sz="8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파일과 기존 악보 </a:t>
            </a:r>
            <a:r>
              <a:rPr kumimoji="1" lang="en-US" altLang="ko-KR" sz="8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MIDI </a:t>
            </a:r>
            <a:r>
              <a:rPr kumimoji="1" lang="ko-KR" altLang="en-US" sz="8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파일이</a:t>
            </a:r>
            <a:endParaRPr kumimoji="1" lang="en-US" altLang="ko-KR" sz="800" dirty="0">
              <a:solidFill>
                <a:srgbClr val="A5A6A7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algn="ctr"/>
            <a:r>
              <a:rPr kumimoji="1" lang="ko-KR" altLang="en-US" sz="8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함께 제공됩니다</a:t>
            </a:r>
            <a:r>
              <a:rPr kumimoji="1" lang="en-US" altLang="ko-KR" sz="8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.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B9574C43-94BB-AD4C-B560-43CE2DFFD9E3}"/>
              </a:ext>
            </a:extLst>
          </p:cNvPr>
          <p:cNvGraphicFramePr>
            <a:graphicFrameLocks noGrp="1"/>
          </p:cNvGraphicFramePr>
          <p:nvPr/>
        </p:nvGraphicFramePr>
        <p:xfrm>
          <a:off x="2613499" y="3269852"/>
          <a:ext cx="2633694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53949">
                  <a:extLst>
                    <a:ext uri="{9D8B030D-6E8A-4147-A177-3AD203B41FA5}">
                      <a16:colId xmlns:a16="http://schemas.microsoft.com/office/drawing/2014/main" val="1025597437"/>
                    </a:ext>
                  </a:extLst>
                </a:gridCol>
                <a:gridCol w="1679745">
                  <a:extLst>
                    <a:ext uri="{9D8B030D-6E8A-4147-A177-3AD203B41FA5}">
                      <a16:colId xmlns:a16="http://schemas.microsoft.com/office/drawing/2014/main" val="17658215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500" b="1" i="0" dirty="0"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A   4/4</a:t>
                      </a:r>
                      <a:endParaRPr lang="ko-Kore-KR" altLang="en-US" sz="1500" b="1" i="0" dirty="0">
                        <a:latin typeface="Gmarket Sans TTF Light" panose="02000000000000000000" pitchFamily="2" charset="-128"/>
                        <a:ea typeface="Gmarket Sans TTF Light" panose="020000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500" b="1" i="0" dirty="0"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            C</a:t>
                      </a:r>
                      <a:endParaRPr lang="ko-Kore-KR" altLang="en-US" sz="1500" b="1" i="0" dirty="0">
                        <a:latin typeface="Gmarket Sans TTF Light" panose="02000000000000000000" pitchFamily="2" charset="-128"/>
                        <a:ea typeface="Gmarket Sans TTF Light" panose="02000000000000000000" pitchFamily="2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7142211"/>
                  </a:ext>
                </a:extLst>
              </a:tr>
            </a:tbl>
          </a:graphicData>
        </a:graphic>
      </p:graphicFrame>
      <p:sp>
        <p:nvSpPr>
          <p:cNvPr id="8" name="오른쪽 화살표[R] 7">
            <a:extLst>
              <a:ext uri="{FF2B5EF4-FFF2-40B4-BE49-F238E27FC236}">
                <a16:creationId xmlns:a16="http://schemas.microsoft.com/office/drawing/2014/main" id="{93B3A309-241B-BD4D-8F7F-76749B4C8A04}"/>
              </a:ext>
            </a:extLst>
          </p:cNvPr>
          <p:cNvSpPr/>
          <p:nvPr/>
        </p:nvSpPr>
        <p:spPr>
          <a:xfrm>
            <a:off x="3697702" y="3258411"/>
            <a:ext cx="761921" cy="341179"/>
          </a:xfrm>
          <a:prstGeom prst="rightArrow">
            <a:avLst>
              <a:gd name="adj1" fmla="val 34901"/>
              <a:gd name="adj2" fmla="val 57550"/>
            </a:avLst>
          </a:prstGeom>
          <a:solidFill>
            <a:srgbClr val="A5A6A7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AB461C88-9D1D-9845-BE44-1585702CD1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8146528"/>
              </p:ext>
            </p:extLst>
          </p:nvPr>
        </p:nvGraphicFramePr>
        <p:xfrm>
          <a:off x="2226803" y="2371046"/>
          <a:ext cx="3364568" cy="2966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364568">
                  <a:extLst>
                    <a:ext uri="{9D8B030D-6E8A-4147-A177-3AD203B41FA5}">
                      <a16:colId xmlns:a16="http://schemas.microsoft.com/office/drawing/2014/main" val="18284949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ko-Kore-KR" sz="1500" b="0" i="0" dirty="0" err="1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SCORE.pdf</a:t>
                      </a:r>
                      <a:endParaRPr lang="ko-Kore-KR" altLang="en-US" sz="15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CC4E7">
                        <a:alpha val="2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1688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500" b="0" i="0" dirty="0" err="1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SCORE.pdf</a:t>
                      </a:r>
                      <a:endParaRPr lang="ko-Kore-KR" altLang="en-US" sz="15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88634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500" b="0" i="0" dirty="0" err="1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SCORE.pdf</a:t>
                      </a:r>
                      <a:endParaRPr lang="ko-Kore-KR" altLang="en-US" sz="15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98436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500" b="0" i="0" dirty="0" err="1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SCORE.pdf</a:t>
                      </a:r>
                      <a:endParaRPr lang="ko-Kore-KR" altLang="en-US" sz="15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3171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500" b="0" i="0" dirty="0" err="1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SCORE.pdf</a:t>
                      </a:r>
                      <a:endParaRPr lang="ko-Kore-KR" altLang="en-US" sz="15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35688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500" b="0" i="0" dirty="0" err="1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SCORE.pdf</a:t>
                      </a:r>
                      <a:endParaRPr lang="ko-Kore-KR" altLang="en-US" sz="15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4667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500" b="0" i="0" dirty="0" err="1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SCORE.pdf</a:t>
                      </a:r>
                      <a:endParaRPr lang="ko-Kore-KR" altLang="en-US" sz="15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60243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500" b="0" i="0" dirty="0" err="1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SCORE.pdf</a:t>
                      </a:r>
                      <a:endParaRPr lang="ko-Kore-KR" altLang="en-US" sz="15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6099875"/>
                  </a:ext>
                </a:extLst>
              </a:tr>
            </a:tbl>
          </a:graphicData>
        </a:graphic>
      </p:graphicFrame>
      <p:sp>
        <p:nvSpPr>
          <p:cNvPr id="37" name="모서리가 둥근 직사각형 36">
            <a:extLst>
              <a:ext uri="{FF2B5EF4-FFF2-40B4-BE49-F238E27FC236}">
                <a16:creationId xmlns:a16="http://schemas.microsoft.com/office/drawing/2014/main" id="{3E4BED72-11F0-754B-8637-B1DF7A9EA83C}"/>
              </a:ext>
            </a:extLst>
          </p:cNvPr>
          <p:cNvSpPr/>
          <p:nvPr/>
        </p:nvSpPr>
        <p:spPr>
          <a:xfrm>
            <a:off x="5486400" y="2777852"/>
            <a:ext cx="105441" cy="688829"/>
          </a:xfrm>
          <a:prstGeom prst="roundRect">
            <a:avLst>
              <a:gd name="adj" fmla="val 45625"/>
            </a:avLst>
          </a:prstGeom>
          <a:solidFill>
            <a:srgbClr val="A5A6A7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748382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그룹 114"/>
          <p:cNvGrpSpPr/>
          <p:nvPr/>
        </p:nvGrpSpPr>
        <p:grpSpPr>
          <a:xfrm>
            <a:off x="377645" y="150592"/>
            <a:ext cx="11552822" cy="6699175"/>
            <a:chOff x="321277" y="158825"/>
            <a:chExt cx="11552822" cy="6699175"/>
          </a:xfrm>
        </p:grpSpPr>
        <p:grpSp>
          <p:nvGrpSpPr>
            <p:cNvPr id="116" name="그룹 115"/>
            <p:cNvGrpSpPr/>
            <p:nvPr/>
          </p:nvGrpSpPr>
          <p:grpSpPr>
            <a:xfrm>
              <a:off x="321277" y="158825"/>
              <a:ext cx="11552822" cy="6699175"/>
              <a:chOff x="321277" y="158825"/>
              <a:chExt cx="11552822" cy="6699175"/>
            </a:xfrm>
          </p:grpSpPr>
          <p:sp>
            <p:nvSpPr>
              <p:cNvPr id="120" name="양쪽 모서리가 둥근 사각형 119"/>
              <p:cNvSpPr/>
              <p:nvPr/>
            </p:nvSpPr>
            <p:spPr>
              <a:xfrm>
                <a:off x="321277" y="158825"/>
                <a:ext cx="11552822" cy="540000"/>
              </a:xfrm>
              <a:prstGeom prst="round2SameRect">
                <a:avLst>
                  <a:gd name="adj1" fmla="val 30688"/>
                  <a:gd name="adj2" fmla="val 0"/>
                </a:avLst>
              </a:prstGeom>
              <a:solidFill>
                <a:srgbClr val="FFCCCC"/>
              </a:solidFill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22" name="그룹 121"/>
              <p:cNvGrpSpPr/>
              <p:nvPr/>
            </p:nvGrpSpPr>
            <p:grpSpPr>
              <a:xfrm>
                <a:off x="567622" y="6301290"/>
                <a:ext cx="955185" cy="145042"/>
                <a:chOff x="567622" y="6375432"/>
                <a:chExt cx="955185" cy="145042"/>
              </a:xfrm>
            </p:grpSpPr>
            <p:sp>
              <p:nvSpPr>
                <p:cNvPr id="123" name="Freeform 10"/>
                <p:cNvSpPr>
                  <a:spLocks/>
                </p:cNvSpPr>
                <p:nvPr/>
              </p:nvSpPr>
              <p:spPr bwMode="auto">
                <a:xfrm>
                  <a:off x="1000116" y="6375432"/>
                  <a:ext cx="128288" cy="145042"/>
                </a:xfrm>
                <a:custGeom>
                  <a:avLst/>
                  <a:gdLst>
                    <a:gd name="T0" fmla="*/ 777 w 804"/>
                    <a:gd name="T1" fmla="*/ 405 h 911"/>
                    <a:gd name="T2" fmla="*/ 85 w 804"/>
                    <a:gd name="T3" fmla="*/ 7 h 911"/>
                    <a:gd name="T4" fmla="*/ 72 w 804"/>
                    <a:gd name="T5" fmla="*/ 0 h 911"/>
                    <a:gd name="T6" fmla="*/ 42 w 804"/>
                    <a:gd name="T7" fmla="*/ 0 h 911"/>
                    <a:gd name="T8" fmla="*/ 29 w 804"/>
                    <a:gd name="T9" fmla="*/ 7 h 911"/>
                    <a:gd name="T10" fmla="*/ 16 w 804"/>
                    <a:gd name="T11" fmla="*/ 16 h 911"/>
                    <a:gd name="T12" fmla="*/ 1 w 804"/>
                    <a:gd name="T13" fmla="*/ 40 h 911"/>
                    <a:gd name="T14" fmla="*/ 0 w 804"/>
                    <a:gd name="T15" fmla="*/ 56 h 911"/>
                    <a:gd name="T16" fmla="*/ 0 w 804"/>
                    <a:gd name="T17" fmla="*/ 855 h 911"/>
                    <a:gd name="T18" fmla="*/ 1 w 804"/>
                    <a:gd name="T19" fmla="*/ 869 h 911"/>
                    <a:gd name="T20" fmla="*/ 16 w 804"/>
                    <a:gd name="T21" fmla="*/ 895 h 911"/>
                    <a:gd name="T22" fmla="*/ 29 w 804"/>
                    <a:gd name="T23" fmla="*/ 904 h 911"/>
                    <a:gd name="T24" fmla="*/ 42 w 804"/>
                    <a:gd name="T25" fmla="*/ 910 h 911"/>
                    <a:gd name="T26" fmla="*/ 56 w 804"/>
                    <a:gd name="T27" fmla="*/ 911 h 911"/>
                    <a:gd name="T28" fmla="*/ 72 w 804"/>
                    <a:gd name="T29" fmla="*/ 910 h 911"/>
                    <a:gd name="T30" fmla="*/ 85 w 804"/>
                    <a:gd name="T31" fmla="*/ 904 h 911"/>
                    <a:gd name="T32" fmla="*/ 777 w 804"/>
                    <a:gd name="T33" fmla="*/ 504 h 911"/>
                    <a:gd name="T34" fmla="*/ 789 w 804"/>
                    <a:gd name="T35" fmla="*/ 496 h 911"/>
                    <a:gd name="T36" fmla="*/ 803 w 804"/>
                    <a:gd name="T37" fmla="*/ 470 h 911"/>
                    <a:gd name="T38" fmla="*/ 804 w 804"/>
                    <a:gd name="T39" fmla="*/ 456 h 911"/>
                    <a:gd name="T40" fmla="*/ 803 w 804"/>
                    <a:gd name="T41" fmla="*/ 440 h 911"/>
                    <a:gd name="T42" fmla="*/ 789 w 804"/>
                    <a:gd name="T43" fmla="*/ 414 h 911"/>
                    <a:gd name="T44" fmla="*/ 777 w 804"/>
                    <a:gd name="T45" fmla="*/ 405 h 9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04" h="911">
                      <a:moveTo>
                        <a:pt x="777" y="405"/>
                      </a:moveTo>
                      <a:lnTo>
                        <a:pt x="85" y="7"/>
                      </a:lnTo>
                      <a:lnTo>
                        <a:pt x="72" y="0"/>
                      </a:lnTo>
                      <a:lnTo>
                        <a:pt x="42" y="0"/>
                      </a:lnTo>
                      <a:lnTo>
                        <a:pt x="29" y="7"/>
                      </a:lnTo>
                      <a:lnTo>
                        <a:pt x="16" y="16"/>
                      </a:lnTo>
                      <a:lnTo>
                        <a:pt x="1" y="40"/>
                      </a:lnTo>
                      <a:lnTo>
                        <a:pt x="0" y="56"/>
                      </a:lnTo>
                      <a:lnTo>
                        <a:pt x="0" y="855"/>
                      </a:lnTo>
                      <a:lnTo>
                        <a:pt x="1" y="869"/>
                      </a:lnTo>
                      <a:lnTo>
                        <a:pt x="16" y="895"/>
                      </a:lnTo>
                      <a:lnTo>
                        <a:pt x="29" y="904"/>
                      </a:lnTo>
                      <a:lnTo>
                        <a:pt x="42" y="910"/>
                      </a:lnTo>
                      <a:lnTo>
                        <a:pt x="56" y="911"/>
                      </a:lnTo>
                      <a:lnTo>
                        <a:pt x="72" y="910"/>
                      </a:lnTo>
                      <a:lnTo>
                        <a:pt x="85" y="904"/>
                      </a:lnTo>
                      <a:lnTo>
                        <a:pt x="777" y="504"/>
                      </a:lnTo>
                      <a:lnTo>
                        <a:pt x="789" y="496"/>
                      </a:lnTo>
                      <a:lnTo>
                        <a:pt x="803" y="470"/>
                      </a:lnTo>
                      <a:lnTo>
                        <a:pt x="804" y="456"/>
                      </a:lnTo>
                      <a:lnTo>
                        <a:pt x="803" y="440"/>
                      </a:lnTo>
                      <a:lnTo>
                        <a:pt x="789" y="414"/>
                      </a:lnTo>
                      <a:lnTo>
                        <a:pt x="777" y="405"/>
                      </a:lnTo>
                      <a:close/>
                    </a:path>
                  </a:pathLst>
                </a:custGeom>
                <a:solidFill>
                  <a:srgbClr val="FFCCCC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4" name="Freeform 10"/>
                <p:cNvSpPr>
                  <a:spLocks/>
                </p:cNvSpPr>
                <p:nvPr/>
              </p:nvSpPr>
              <p:spPr bwMode="auto">
                <a:xfrm>
                  <a:off x="1394519" y="6375432"/>
                  <a:ext cx="128288" cy="145042"/>
                </a:xfrm>
                <a:custGeom>
                  <a:avLst/>
                  <a:gdLst>
                    <a:gd name="T0" fmla="*/ 777 w 804"/>
                    <a:gd name="T1" fmla="*/ 405 h 911"/>
                    <a:gd name="T2" fmla="*/ 85 w 804"/>
                    <a:gd name="T3" fmla="*/ 7 h 911"/>
                    <a:gd name="T4" fmla="*/ 72 w 804"/>
                    <a:gd name="T5" fmla="*/ 0 h 911"/>
                    <a:gd name="T6" fmla="*/ 42 w 804"/>
                    <a:gd name="T7" fmla="*/ 0 h 911"/>
                    <a:gd name="T8" fmla="*/ 29 w 804"/>
                    <a:gd name="T9" fmla="*/ 7 h 911"/>
                    <a:gd name="T10" fmla="*/ 16 w 804"/>
                    <a:gd name="T11" fmla="*/ 16 h 911"/>
                    <a:gd name="T12" fmla="*/ 1 w 804"/>
                    <a:gd name="T13" fmla="*/ 40 h 911"/>
                    <a:gd name="T14" fmla="*/ 0 w 804"/>
                    <a:gd name="T15" fmla="*/ 56 h 911"/>
                    <a:gd name="T16" fmla="*/ 0 w 804"/>
                    <a:gd name="T17" fmla="*/ 855 h 911"/>
                    <a:gd name="T18" fmla="*/ 1 w 804"/>
                    <a:gd name="T19" fmla="*/ 869 h 911"/>
                    <a:gd name="T20" fmla="*/ 16 w 804"/>
                    <a:gd name="T21" fmla="*/ 895 h 911"/>
                    <a:gd name="T22" fmla="*/ 29 w 804"/>
                    <a:gd name="T23" fmla="*/ 904 h 911"/>
                    <a:gd name="T24" fmla="*/ 42 w 804"/>
                    <a:gd name="T25" fmla="*/ 910 h 911"/>
                    <a:gd name="T26" fmla="*/ 56 w 804"/>
                    <a:gd name="T27" fmla="*/ 911 h 911"/>
                    <a:gd name="T28" fmla="*/ 72 w 804"/>
                    <a:gd name="T29" fmla="*/ 910 h 911"/>
                    <a:gd name="T30" fmla="*/ 85 w 804"/>
                    <a:gd name="T31" fmla="*/ 904 h 911"/>
                    <a:gd name="T32" fmla="*/ 777 w 804"/>
                    <a:gd name="T33" fmla="*/ 504 h 911"/>
                    <a:gd name="T34" fmla="*/ 789 w 804"/>
                    <a:gd name="T35" fmla="*/ 496 h 911"/>
                    <a:gd name="T36" fmla="*/ 803 w 804"/>
                    <a:gd name="T37" fmla="*/ 470 h 911"/>
                    <a:gd name="T38" fmla="*/ 804 w 804"/>
                    <a:gd name="T39" fmla="*/ 456 h 911"/>
                    <a:gd name="T40" fmla="*/ 803 w 804"/>
                    <a:gd name="T41" fmla="*/ 440 h 911"/>
                    <a:gd name="T42" fmla="*/ 789 w 804"/>
                    <a:gd name="T43" fmla="*/ 414 h 911"/>
                    <a:gd name="T44" fmla="*/ 777 w 804"/>
                    <a:gd name="T45" fmla="*/ 405 h 9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04" h="911">
                      <a:moveTo>
                        <a:pt x="777" y="405"/>
                      </a:moveTo>
                      <a:lnTo>
                        <a:pt x="85" y="7"/>
                      </a:lnTo>
                      <a:lnTo>
                        <a:pt x="72" y="0"/>
                      </a:lnTo>
                      <a:lnTo>
                        <a:pt x="42" y="0"/>
                      </a:lnTo>
                      <a:lnTo>
                        <a:pt x="29" y="7"/>
                      </a:lnTo>
                      <a:lnTo>
                        <a:pt x="16" y="16"/>
                      </a:lnTo>
                      <a:lnTo>
                        <a:pt x="1" y="40"/>
                      </a:lnTo>
                      <a:lnTo>
                        <a:pt x="0" y="56"/>
                      </a:lnTo>
                      <a:lnTo>
                        <a:pt x="0" y="855"/>
                      </a:lnTo>
                      <a:lnTo>
                        <a:pt x="1" y="869"/>
                      </a:lnTo>
                      <a:lnTo>
                        <a:pt x="16" y="895"/>
                      </a:lnTo>
                      <a:lnTo>
                        <a:pt x="29" y="904"/>
                      </a:lnTo>
                      <a:lnTo>
                        <a:pt x="42" y="910"/>
                      </a:lnTo>
                      <a:lnTo>
                        <a:pt x="56" y="911"/>
                      </a:lnTo>
                      <a:lnTo>
                        <a:pt x="72" y="910"/>
                      </a:lnTo>
                      <a:lnTo>
                        <a:pt x="85" y="904"/>
                      </a:lnTo>
                      <a:lnTo>
                        <a:pt x="777" y="504"/>
                      </a:lnTo>
                      <a:lnTo>
                        <a:pt x="789" y="496"/>
                      </a:lnTo>
                      <a:lnTo>
                        <a:pt x="803" y="470"/>
                      </a:lnTo>
                      <a:lnTo>
                        <a:pt x="804" y="456"/>
                      </a:lnTo>
                      <a:lnTo>
                        <a:pt x="803" y="440"/>
                      </a:lnTo>
                      <a:lnTo>
                        <a:pt x="789" y="414"/>
                      </a:lnTo>
                      <a:lnTo>
                        <a:pt x="777" y="40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5" name="모서리가 둥근 직사각형 124"/>
                <p:cNvSpPr/>
                <p:nvPr/>
              </p:nvSpPr>
              <p:spPr>
                <a:xfrm>
                  <a:off x="1316685" y="6375432"/>
                  <a:ext cx="36000" cy="14504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126" name="그룹 125"/>
                <p:cNvGrpSpPr/>
                <p:nvPr/>
              </p:nvGrpSpPr>
              <p:grpSpPr>
                <a:xfrm flipH="1">
                  <a:off x="567622" y="6375432"/>
                  <a:ext cx="208503" cy="145042"/>
                  <a:chOff x="696211" y="6375432"/>
                  <a:chExt cx="208503" cy="145042"/>
                </a:xfrm>
              </p:grpSpPr>
              <p:sp>
                <p:nvSpPr>
                  <p:cNvPr id="127" name="Freeform 10"/>
                  <p:cNvSpPr>
                    <a:spLocks/>
                  </p:cNvSpPr>
                  <p:nvPr/>
                </p:nvSpPr>
                <p:spPr bwMode="auto">
                  <a:xfrm>
                    <a:off x="776426" y="6375432"/>
                    <a:ext cx="128288" cy="145042"/>
                  </a:xfrm>
                  <a:custGeom>
                    <a:avLst/>
                    <a:gdLst>
                      <a:gd name="T0" fmla="*/ 777 w 804"/>
                      <a:gd name="T1" fmla="*/ 405 h 911"/>
                      <a:gd name="T2" fmla="*/ 85 w 804"/>
                      <a:gd name="T3" fmla="*/ 7 h 911"/>
                      <a:gd name="T4" fmla="*/ 72 w 804"/>
                      <a:gd name="T5" fmla="*/ 0 h 911"/>
                      <a:gd name="T6" fmla="*/ 42 w 804"/>
                      <a:gd name="T7" fmla="*/ 0 h 911"/>
                      <a:gd name="T8" fmla="*/ 29 w 804"/>
                      <a:gd name="T9" fmla="*/ 7 h 911"/>
                      <a:gd name="T10" fmla="*/ 16 w 804"/>
                      <a:gd name="T11" fmla="*/ 16 h 911"/>
                      <a:gd name="T12" fmla="*/ 1 w 804"/>
                      <a:gd name="T13" fmla="*/ 40 h 911"/>
                      <a:gd name="T14" fmla="*/ 0 w 804"/>
                      <a:gd name="T15" fmla="*/ 56 h 911"/>
                      <a:gd name="T16" fmla="*/ 0 w 804"/>
                      <a:gd name="T17" fmla="*/ 855 h 911"/>
                      <a:gd name="T18" fmla="*/ 1 w 804"/>
                      <a:gd name="T19" fmla="*/ 869 h 911"/>
                      <a:gd name="T20" fmla="*/ 16 w 804"/>
                      <a:gd name="T21" fmla="*/ 895 h 911"/>
                      <a:gd name="T22" fmla="*/ 29 w 804"/>
                      <a:gd name="T23" fmla="*/ 904 h 911"/>
                      <a:gd name="T24" fmla="*/ 42 w 804"/>
                      <a:gd name="T25" fmla="*/ 910 h 911"/>
                      <a:gd name="T26" fmla="*/ 56 w 804"/>
                      <a:gd name="T27" fmla="*/ 911 h 911"/>
                      <a:gd name="T28" fmla="*/ 72 w 804"/>
                      <a:gd name="T29" fmla="*/ 910 h 911"/>
                      <a:gd name="T30" fmla="*/ 85 w 804"/>
                      <a:gd name="T31" fmla="*/ 904 h 911"/>
                      <a:gd name="T32" fmla="*/ 777 w 804"/>
                      <a:gd name="T33" fmla="*/ 504 h 911"/>
                      <a:gd name="T34" fmla="*/ 789 w 804"/>
                      <a:gd name="T35" fmla="*/ 496 h 911"/>
                      <a:gd name="T36" fmla="*/ 803 w 804"/>
                      <a:gd name="T37" fmla="*/ 470 h 911"/>
                      <a:gd name="T38" fmla="*/ 804 w 804"/>
                      <a:gd name="T39" fmla="*/ 456 h 911"/>
                      <a:gd name="T40" fmla="*/ 803 w 804"/>
                      <a:gd name="T41" fmla="*/ 440 h 911"/>
                      <a:gd name="T42" fmla="*/ 789 w 804"/>
                      <a:gd name="T43" fmla="*/ 414 h 911"/>
                      <a:gd name="T44" fmla="*/ 777 w 804"/>
                      <a:gd name="T45" fmla="*/ 405 h 9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</a:cxnLst>
                    <a:rect l="0" t="0" r="r" b="b"/>
                    <a:pathLst>
                      <a:path w="804" h="911">
                        <a:moveTo>
                          <a:pt x="777" y="405"/>
                        </a:moveTo>
                        <a:lnTo>
                          <a:pt x="85" y="7"/>
                        </a:lnTo>
                        <a:lnTo>
                          <a:pt x="72" y="0"/>
                        </a:lnTo>
                        <a:lnTo>
                          <a:pt x="42" y="0"/>
                        </a:lnTo>
                        <a:lnTo>
                          <a:pt x="29" y="7"/>
                        </a:lnTo>
                        <a:lnTo>
                          <a:pt x="16" y="16"/>
                        </a:lnTo>
                        <a:lnTo>
                          <a:pt x="1" y="40"/>
                        </a:lnTo>
                        <a:lnTo>
                          <a:pt x="0" y="56"/>
                        </a:lnTo>
                        <a:lnTo>
                          <a:pt x="0" y="855"/>
                        </a:lnTo>
                        <a:lnTo>
                          <a:pt x="1" y="869"/>
                        </a:lnTo>
                        <a:lnTo>
                          <a:pt x="16" y="895"/>
                        </a:lnTo>
                        <a:lnTo>
                          <a:pt x="29" y="904"/>
                        </a:lnTo>
                        <a:lnTo>
                          <a:pt x="42" y="910"/>
                        </a:lnTo>
                        <a:lnTo>
                          <a:pt x="56" y="911"/>
                        </a:lnTo>
                        <a:lnTo>
                          <a:pt x="72" y="910"/>
                        </a:lnTo>
                        <a:lnTo>
                          <a:pt x="85" y="904"/>
                        </a:lnTo>
                        <a:lnTo>
                          <a:pt x="777" y="504"/>
                        </a:lnTo>
                        <a:lnTo>
                          <a:pt x="789" y="496"/>
                        </a:lnTo>
                        <a:lnTo>
                          <a:pt x="803" y="470"/>
                        </a:lnTo>
                        <a:lnTo>
                          <a:pt x="804" y="456"/>
                        </a:lnTo>
                        <a:lnTo>
                          <a:pt x="803" y="440"/>
                        </a:lnTo>
                        <a:lnTo>
                          <a:pt x="789" y="414"/>
                        </a:lnTo>
                        <a:lnTo>
                          <a:pt x="777" y="405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12700">
                    <a:solidFill>
                      <a:schemeClr val="bg2">
                        <a:lumMod val="50000"/>
                      </a:schemeClr>
                    </a:solidFill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128" name="모서리가 둥근 직사각형 127"/>
                  <p:cNvSpPr/>
                  <p:nvPr/>
                </p:nvSpPr>
                <p:spPr>
                  <a:xfrm>
                    <a:off x="696211" y="6375432"/>
                    <a:ext cx="36000" cy="145042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 w="12700">
                    <a:solidFill>
                      <a:schemeClr val="bg2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  <p:sp>
            <p:nvSpPr>
              <p:cNvPr id="121" name="직사각형 120"/>
              <p:cNvSpPr/>
              <p:nvPr/>
            </p:nvSpPr>
            <p:spPr>
              <a:xfrm>
                <a:off x="321277" y="698825"/>
                <a:ext cx="11552822" cy="6159175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17" name="타원 116"/>
            <p:cNvSpPr/>
            <p:nvPr/>
          </p:nvSpPr>
          <p:spPr>
            <a:xfrm>
              <a:off x="10743673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8" name="타원 117"/>
            <p:cNvSpPr/>
            <p:nvPr/>
          </p:nvSpPr>
          <p:spPr>
            <a:xfrm>
              <a:off x="11045008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9" name="타원 118"/>
            <p:cNvSpPr/>
            <p:nvPr/>
          </p:nvSpPr>
          <p:spPr>
            <a:xfrm>
              <a:off x="11346343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14" name="TextBox 113"/>
          <p:cNvSpPr txBox="1"/>
          <p:nvPr/>
        </p:nvSpPr>
        <p:spPr>
          <a:xfrm>
            <a:off x="9000805" y="3269852"/>
            <a:ext cx="104582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>
                <a:solidFill>
                  <a:prstClr val="white"/>
                </a:solidFill>
              </a:rPr>
              <a:t>Check</a:t>
            </a:r>
          </a:p>
          <a:p>
            <a:pPr algn="ctr"/>
            <a:r>
              <a:rPr lang="en-US" altLang="ko-KR" sz="1050" b="1" dirty="0">
                <a:solidFill>
                  <a:prstClr val="white"/>
                </a:solidFill>
              </a:rPr>
              <a:t>point</a:t>
            </a:r>
            <a:endParaRPr lang="ko-KR" altLang="en-US" sz="1050" b="1" dirty="0">
              <a:solidFill>
                <a:prstClr val="white"/>
              </a:solidFill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8B560BBE-AA23-154E-9CAD-868EC35B00D4}"/>
              </a:ext>
            </a:extLst>
          </p:cNvPr>
          <p:cNvSpPr/>
          <p:nvPr/>
        </p:nvSpPr>
        <p:spPr>
          <a:xfrm>
            <a:off x="868480" y="225477"/>
            <a:ext cx="5456119" cy="46166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atinLnBrk="0">
              <a:defRPr/>
            </a:pPr>
            <a:r>
              <a:rPr lang="ko-KR" altLang="en-US" sz="2400" b="1" kern="0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조옮김 설정</a:t>
            </a:r>
            <a:r>
              <a:rPr lang="en-US" altLang="ko-KR" sz="2400" b="1" kern="0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-2</a:t>
            </a: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55327A72-3536-954C-B189-DEA77A8605B6}"/>
              </a:ext>
            </a:extLst>
          </p:cNvPr>
          <p:cNvSpPr/>
          <p:nvPr/>
        </p:nvSpPr>
        <p:spPr>
          <a:xfrm>
            <a:off x="1839046" y="6290842"/>
            <a:ext cx="1110566" cy="155490"/>
          </a:xfrm>
          <a:prstGeom prst="roundRect">
            <a:avLst>
              <a:gd name="adj" fmla="val 50000"/>
            </a:avLst>
          </a:prstGeom>
          <a:solidFill>
            <a:srgbClr val="FFCC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1824343" y="6301290"/>
            <a:ext cx="9504000" cy="145272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액자 1">
            <a:extLst>
              <a:ext uri="{FF2B5EF4-FFF2-40B4-BE49-F238E27FC236}">
                <a16:creationId xmlns:a16="http://schemas.microsoft.com/office/drawing/2014/main" id="{356FF490-67C4-304E-9273-8B0D96EAD748}"/>
              </a:ext>
            </a:extLst>
          </p:cNvPr>
          <p:cNvSpPr/>
          <p:nvPr/>
        </p:nvSpPr>
        <p:spPr>
          <a:xfrm>
            <a:off x="2171137" y="1205466"/>
            <a:ext cx="3475902" cy="4684385"/>
          </a:xfrm>
          <a:prstGeom prst="frame">
            <a:avLst>
              <a:gd name="adj1" fmla="val 247"/>
            </a:avLst>
          </a:prstGeom>
          <a:solidFill>
            <a:srgbClr val="5B59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9E038CE-2AFF-6444-B4C2-EEEE03A8A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36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C9E81E-876D-EF43-881F-B77069B55721}"/>
              </a:ext>
            </a:extLst>
          </p:cNvPr>
          <p:cNvSpPr txBox="1"/>
          <p:nvPr/>
        </p:nvSpPr>
        <p:spPr>
          <a:xfrm>
            <a:off x="6096000" y="1906025"/>
            <a:ext cx="5257801" cy="3387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악보 폴더</a:t>
            </a: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조 옮김</a:t>
            </a: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튜닝 음</a:t>
            </a: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MY 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출력</a:t>
            </a:r>
            <a:endParaRPr kumimoji="1" lang="en-US" altLang="ko-KR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kumimoji="1" lang="ko-KR" altLang="en-US" dirty="0" err="1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조변환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할 악보 파일 </a:t>
            </a:r>
            <a:endParaRPr kumimoji="1" lang="en-US" altLang="ko-KR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(</a:t>
            </a:r>
            <a:r>
              <a:rPr kumimoji="1" lang="ko-KR" altLang="en-US" sz="1500" dirty="0" err="1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조변환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할 악보 밑줄 글씨 클릭 시 악보 파일 목록 보여짐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</a:p>
          <a:p>
            <a:pPr>
              <a:lnSpc>
                <a:spcPct val="150000"/>
              </a:lnSpc>
            </a:pPr>
            <a:r>
              <a:rPr kumimoji="1" lang="ko-KR" altLang="en-US" sz="1500" dirty="0" err="1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조변환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할 악보 선택 시 </a:t>
            </a:r>
            <a:r>
              <a:rPr kumimoji="1" lang="ko-KR" altLang="en-US" sz="1500" b="1" dirty="0" err="1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조변환</a:t>
            </a:r>
            <a:r>
              <a:rPr kumimoji="1" lang="ko-KR" altLang="en-US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악보 파일명 보여짐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)</a:t>
            </a:r>
          </a:p>
          <a:p>
            <a:pPr>
              <a:lnSpc>
                <a:spcPct val="150000"/>
              </a:lnSpc>
            </a:pP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kumimoji="1" lang="ko-KR" altLang="en-US" dirty="0" err="1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조변환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설정</a:t>
            </a: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(</a:t>
            </a:r>
            <a:r>
              <a:rPr kumimoji="1" lang="ko-KR" altLang="en-US" sz="1500" dirty="0" err="1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조변환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할 </a:t>
            </a:r>
            <a:r>
              <a:rPr kumimoji="1" lang="ko-KR" altLang="en-US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기존 악보의 박자와 코드 선택</a:t>
            </a:r>
            <a:r>
              <a:rPr kumimoji="1" lang="en-US" altLang="ko-KR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  <a:r>
              <a:rPr kumimoji="1" lang="ko-KR" altLang="en-US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변환할 코드 선택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CHORD CONVERSION 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버튼 클릭 시 </a:t>
            </a:r>
            <a:r>
              <a:rPr kumimoji="1" lang="ko-KR" altLang="en-US" sz="1500" dirty="0" err="1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조변환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</a:p>
          <a:p>
            <a:pPr>
              <a:lnSpc>
                <a:spcPct val="150000"/>
              </a:lnSpc>
            </a:pPr>
            <a:r>
              <a:rPr kumimoji="1" lang="ko-KR" altLang="en-US" sz="1500" dirty="0" err="1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조변환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완료 시 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“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조 옮김이 완료되었습니다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.”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endParaRPr kumimoji="1" lang="en-US" altLang="ko-KR" sz="1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안내 메시지 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2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초 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POP UP)</a:t>
            </a:r>
          </a:p>
        </p:txBody>
      </p:sp>
      <p:pic>
        <p:nvPicPr>
          <p:cNvPr id="27" name="그래픽 26" descr="줄 화살표: 일자형">
            <a:extLst>
              <a:ext uri="{FF2B5EF4-FFF2-40B4-BE49-F238E27FC236}">
                <a16:creationId xmlns:a16="http://schemas.microsoft.com/office/drawing/2014/main" id="{0055EDEC-C8F9-274E-8527-4C2B9B475F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40273" y="1263539"/>
            <a:ext cx="226268" cy="226268"/>
          </a:xfrm>
          <a:prstGeom prst="rect">
            <a:avLst/>
          </a:prstGeom>
        </p:spPr>
      </p:pic>
      <p:pic>
        <p:nvPicPr>
          <p:cNvPr id="28" name="그래픽 27" descr="집">
            <a:extLst>
              <a:ext uri="{FF2B5EF4-FFF2-40B4-BE49-F238E27FC236}">
                <a16:creationId xmlns:a16="http://schemas.microsoft.com/office/drawing/2014/main" id="{59CFF052-B20C-8B46-B79F-1CC787C65F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78573" y="1251182"/>
            <a:ext cx="226268" cy="226268"/>
          </a:xfrm>
          <a:prstGeom prst="rect">
            <a:avLst/>
          </a:prstGeom>
        </p:spPr>
      </p:pic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0DE2AD87-3C46-B64E-80FD-0DCCA97B8623}"/>
              </a:ext>
            </a:extLst>
          </p:cNvPr>
          <p:cNvGraphicFramePr>
            <a:graphicFrameLocks noGrp="1"/>
          </p:cNvGraphicFramePr>
          <p:nvPr/>
        </p:nvGraphicFramePr>
        <p:xfrm>
          <a:off x="2171137" y="5400631"/>
          <a:ext cx="3475900" cy="46512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68975">
                  <a:extLst>
                    <a:ext uri="{9D8B030D-6E8A-4147-A177-3AD203B41FA5}">
                      <a16:colId xmlns:a16="http://schemas.microsoft.com/office/drawing/2014/main" val="2376091106"/>
                    </a:ext>
                  </a:extLst>
                </a:gridCol>
                <a:gridCol w="868975">
                  <a:extLst>
                    <a:ext uri="{9D8B030D-6E8A-4147-A177-3AD203B41FA5}">
                      <a16:colId xmlns:a16="http://schemas.microsoft.com/office/drawing/2014/main" val="1256513135"/>
                    </a:ext>
                  </a:extLst>
                </a:gridCol>
                <a:gridCol w="868975">
                  <a:extLst>
                    <a:ext uri="{9D8B030D-6E8A-4147-A177-3AD203B41FA5}">
                      <a16:colId xmlns:a16="http://schemas.microsoft.com/office/drawing/2014/main" val="151074185"/>
                    </a:ext>
                  </a:extLst>
                </a:gridCol>
                <a:gridCol w="868975">
                  <a:extLst>
                    <a:ext uri="{9D8B030D-6E8A-4147-A177-3AD203B41FA5}">
                      <a16:colId xmlns:a16="http://schemas.microsoft.com/office/drawing/2014/main" val="1827193852"/>
                    </a:ext>
                  </a:extLst>
                </a:gridCol>
              </a:tblGrid>
              <a:tr h="465126"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R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9CC4E7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3019889"/>
                  </a:ext>
                </a:extLst>
              </a:tr>
            </a:tbl>
          </a:graphicData>
        </a:graphic>
      </p:graphicFrame>
      <p:pic>
        <p:nvPicPr>
          <p:cNvPr id="11" name="그림 10" descr="개체, 시계이(가) 표시된 사진&#10;&#10;자동 생성된 설명">
            <a:extLst>
              <a:ext uri="{FF2B5EF4-FFF2-40B4-BE49-F238E27FC236}">
                <a16:creationId xmlns:a16="http://schemas.microsoft.com/office/drawing/2014/main" id="{35F5BF2E-BEC3-564E-B1C1-EDE33AD1532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071" b="81643" l="10000" r="90000">
                        <a14:foregroundMark x1="47368" y1="44167" x2="47368" y2="44167"/>
                        <a14:foregroundMark x1="70175" y1="53333" x2="70175" y2="53333"/>
                        <a14:backgroundMark x1="24561" y1="70000" x2="24561" y2="7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-5283" b="9285"/>
          <a:stretch/>
        </p:blipFill>
        <p:spPr>
          <a:xfrm>
            <a:off x="3222259" y="5346386"/>
            <a:ext cx="546100" cy="4953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169D2CC-4106-B54B-A42D-18B5A594ACB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3761" y="5375191"/>
            <a:ext cx="518695" cy="49139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3F4C9EDF-C48E-9540-8FF1-B9146B842A60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grayscl/>
            <a:alphaModFix amt="85000"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7692" b="78462" l="9836" r="89344">
                        <a14:foregroundMark x1="60656" y1="73077" x2="60656" y2="73077"/>
                        <a14:foregroundMark x1="33607" y1="78462" x2="33607" y2="78462"/>
                        <a14:foregroundMark x1="38525" y1="33077" x2="38525" y2="33077"/>
                        <a14:foregroundMark x1="31967" y1="60000" x2="31967" y2="60000"/>
                        <a14:backgroundMark x1="53279" y1="40000" x2="53279" y2="40000"/>
                        <a14:backgroundMark x1="21311" y1="73846" x2="21311" y2="73846"/>
                        <a14:backgroundMark x1="44262" y1="73846" x2="44262" y2="73846"/>
                      </a14:backgroundRemoval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715"/>
          <a:stretch/>
        </p:blipFill>
        <p:spPr>
          <a:xfrm>
            <a:off x="4078663" y="5351729"/>
            <a:ext cx="559595" cy="502584"/>
          </a:xfrm>
          <a:prstGeom prst="rect">
            <a:avLst/>
          </a:prstGeom>
        </p:spPr>
      </p:pic>
      <p:pic>
        <p:nvPicPr>
          <p:cNvPr id="19" name="그림 18" descr="표지판, 그리기이(가) 표시된 사진&#10;&#10;자동 생성된 설명">
            <a:extLst>
              <a:ext uri="{FF2B5EF4-FFF2-40B4-BE49-F238E27FC236}">
                <a16:creationId xmlns:a16="http://schemas.microsoft.com/office/drawing/2014/main" id="{FEF679DF-D5F9-074B-8AFC-2BDE3C1BF42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0449" y="5384386"/>
            <a:ext cx="546100" cy="495300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5F2CB745-FD4F-B148-8972-A736CDDB451C}"/>
              </a:ext>
            </a:extLst>
          </p:cNvPr>
          <p:cNvSpPr txBox="1"/>
          <p:nvPr/>
        </p:nvSpPr>
        <p:spPr>
          <a:xfrm>
            <a:off x="2649497" y="1280098"/>
            <a:ext cx="258917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500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CHORD CONVERSION</a:t>
            </a:r>
            <a:endParaRPr kumimoji="1" lang="ko-Kore-KR" altLang="en-US" sz="1500" dirty="0">
              <a:solidFill>
                <a:srgbClr val="5B595A"/>
              </a:solidFill>
              <a:latin typeface="Gmarket Sans TTF" panose="02000000000000000000" pitchFamily="2" charset="-128"/>
              <a:ea typeface="Gmarket Sans TTF" panose="02000000000000000000" pitchFamily="2" charset="-128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6C25DA-7E6E-F445-9C2C-3FF820FA4D9E}"/>
              </a:ext>
            </a:extLst>
          </p:cNvPr>
          <p:cNvSpPr txBox="1"/>
          <p:nvPr/>
        </p:nvSpPr>
        <p:spPr>
          <a:xfrm>
            <a:off x="2546903" y="2101746"/>
            <a:ext cx="27943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ore-KR" altLang="en-US" sz="1500" u="sng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조변환</a:t>
            </a:r>
            <a:r>
              <a:rPr kumimoji="1" lang="ko-KR" altLang="en-US" sz="1500" u="sng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할 악보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를 선택해주세요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.</a:t>
            </a:r>
          </a:p>
          <a:p>
            <a:pPr algn="ctr"/>
            <a:endParaRPr kumimoji="1" lang="en-US" altLang="ko-KR" sz="10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algn="ctr"/>
            <a:r>
              <a:rPr kumimoji="1" lang="en-US" altLang="ko-KR" sz="1500" dirty="0" err="1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SCORE.pdf</a:t>
            </a:r>
            <a:endParaRPr kumimoji="1" lang="en-US" altLang="ko-KR" sz="1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62" name="모서리가 둥근 직사각형 61">
            <a:extLst>
              <a:ext uri="{FF2B5EF4-FFF2-40B4-BE49-F238E27FC236}">
                <a16:creationId xmlns:a16="http://schemas.microsoft.com/office/drawing/2014/main" id="{9D3AD98A-C68E-E445-91C3-96B3A930F6C0}"/>
              </a:ext>
            </a:extLst>
          </p:cNvPr>
          <p:cNvSpPr/>
          <p:nvPr/>
        </p:nvSpPr>
        <p:spPr>
          <a:xfrm>
            <a:off x="2604974" y="4072114"/>
            <a:ext cx="2678215" cy="355908"/>
          </a:xfrm>
          <a:prstGeom prst="roundRect">
            <a:avLst/>
          </a:prstGeom>
          <a:solidFill>
            <a:srgbClr val="9CC4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r>
              <a:rPr kumimoji="1" lang="en-US" altLang="ko-Kore-KR" sz="13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CHORD CONVERSION</a:t>
            </a:r>
            <a:endParaRPr kumimoji="1" lang="ko-Kore-KR" altLang="en-US" sz="1300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FEFDA8A5-EC60-1847-AF5B-508784C9237A}"/>
              </a:ext>
            </a:extLst>
          </p:cNvPr>
          <p:cNvSpPr txBox="1"/>
          <p:nvPr/>
        </p:nvSpPr>
        <p:spPr>
          <a:xfrm>
            <a:off x="2809796" y="4460347"/>
            <a:ext cx="2268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8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조옮김 된 </a:t>
            </a:r>
            <a:r>
              <a:rPr kumimoji="1" lang="en-US" altLang="ko-KR" sz="8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MIDI </a:t>
            </a:r>
            <a:r>
              <a:rPr kumimoji="1" lang="ko-KR" altLang="en-US" sz="8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파일과 기존 악보 </a:t>
            </a:r>
            <a:r>
              <a:rPr kumimoji="1" lang="en-US" altLang="ko-KR" sz="8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MIDI </a:t>
            </a:r>
            <a:r>
              <a:rPr kumimoji="1" lang="ko-KR" altLang="en-US" sz="8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파일이</a:t>
            </a:r>
            <a:endParaRPr kumimoji="1" lang="en-US" altLang="ko-KR" sz="800" dirty="0">
              <a:solidFill>
                <a:srgbClr val="A5A6A7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algn="ctr"/>
            <a:r>
              <a:rPr kumimoji="1" lang="ko-KR" altLang="en-US" sz="8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함께 제공됩니다</a:t>
            </a:r>
            <a:r>
              <a:rPr kumimoji="1" lang="en-US" altLang="ko-KR" sz="8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.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B9574C43-94BB-AD4C-B560-43CE2DFFD9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3496958"/>
              </p:ext>
            </p:extLst>
          </p:nvPr>
        </p:nvGraphicFramePr>
        <p:xfrm>
          <a:off x="2613499" y="3269852"/>
          <a:ext cx="2633694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53949">
                  <a:extLst>
                    <a:ext uri="{9D8B030D-6E8A-4147-A177-3AD203B41FA5}">
                      <a16:colId xmlns:a16="http://schemas.microsoft.com/office/drawing/2014/main" val="1025597437"/>
                    </a:ext>
                  </a:extLst>
                </a:gridCol>
                <a:gridCol w="1679745">
                  <a:extLst>
                    <a:ext uri="{9D8B030D-6E8A-4147-A177-3AD203B41FA5}">
                      <a16:colId xmlns:a16="http://schemas.microsoft.com/office/drawing/2014/main" val="17658215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500" b="1" i="0" dirty="0"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    </a:t>
                      </a:r>
                      <a:endParaRPr lang="ko-Kore-KR" altLang="en-US" sz="1500" b="1" i="0" dirty="0">
                        <a:latin typeface="Gmarket Sans TTF Light" panose="02000000000000000000" pitchFamily="2" charset="-128"/>
                        <a:ea typeface="Gmarket Sans TTF Light" panose="020000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500" b="1" i="0" dirty="0"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            </a:t>
                      </a:r>
                      <a:endParaRPr lang="ko-Kore-KR" altLang="en-US" sz="1500" b="1" i="0" dirty="0">
                        <a:latin typeface="Gmarket Sans TTF Light" panose="02000000000000000000" pitchFamily="2" charset="-128"/>
                        <a:ea typeface="Gmarket Sans TTF Light" panose="02000000000000000000" pitchFamily="2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7142211"/>
                  </a:ext>
                </a:extLst>
              </a:tr>
            </a:tbl>
          </a:graphicData>
        </a:graphic>
      </p:graphicFrame>
      <p:sp>
        <p:nvSpPr>
          <p:cNvPr id="8" name="오른쪽 화살표[R] 7">
            <a:extLst>
              <a:ext uri="{FF2B5EF4-FFF2-40B4-BE49-F238E27FC236}">
                <a16:creationId xmlns:a16="http://schemas.microsoft.com/office/drawing/2014/main" id="{93B3A309-241B-BD4D-8F7F-76749B4C8A04}"/>
              </a:ext>
            </a:extLst>
          </p:cNvPr>
          <p:cNvSpPr/>
          <p:nvPr/>
        </p:nvSpPr>
        <p:spPr>
          <a:xfrm>
            <a:off x="3733914" y="3258411"/>
            <a:ext cx="761921" cy="341179"/>
          </a:xfrm>
          <a:prstGeom prst="rightArrow">
            <a:avLst>
              <a:gd name="adj1" fmla="val 34901"/>
              <a:gd name="adj2" fmla="val 57550"/>
            </a:avLst>
          </a:prstGeom>
          <a:solidFill>
            <a:srgbClr val="A5A6A7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62681629-7E37-A042-A6EC-F280F257C4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8363933"/>
              </p:ext>
            </p:extLst>
          </p:nvPr>
        </p:nvGraphicFramePr>
        <p:xfrm>
          <a:off x="2445946" y="2118137"/>
          <a:ext cx="510002" cy="2966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10002">
                  <a:extLst>
                    <a:ext uri="{9D8B030D-6E8A-4147-A177-3AD203B41FA5}">
                      <a16:colId xmlns:a16="http://schemas.microsoft.com/office/drawing/2014/main" val="7302444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b="0" i="0" dirty="0"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D</a:t>
                      </a:r>
                      <a:endParaRPr lang="ko-Kore-KR" altLang="en-US" sz="1300" b="0" i="0" dirty="0"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08184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b="0" i="0" dirty="0"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C</a:t>
                      </a:r>
                      <a:endParaRPr lang="ko-Kore-KR" altLang="en-US" sz="1300" b="0" i="0" dirty="0"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6293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b="0" i="0" dirty="0"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B</a:t>
                      </a:r>
                      <a:endParaRPr lang="ko-Kore-KR" altLang="en-US" sz="1300" b="0" i="0" dirty="0"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0271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b="0" i="0" dirty="0"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A</a:t>
                      </a:r>
                      <a:endParaRPr lang="ko-Kore-KR" altLang="en-US" sz="1300" b="0" i="0" dirty="0"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CC4E7">
                        <a:alpha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45916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b="0" i="0" dirty="0"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Am</a:t>
                      </a:r>
                      <a:endParaRPr lang="ko-Kore-KR" altLang="en-US" sz="1300" b="0" i="0" dirty="0"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2949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b="0" i="0" dirty="0"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Bb</a:t>
                      </a:r>
                      <a:endParaRPr lang="ko-Kore-KR" altLang="en-US" sz="1300" b="0" i="0" dirty="0"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06011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b="0" i="0" dirty="0"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F</a:t>
                      </a:r>
                      <a:endParaRPr lang="ko-Kore-KR" altLang="en-US" sz="1300" b="0" i="0" dirty="0"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8530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b="0" i="0" dirty="0"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G</a:t>
                      </a:r>
                      <a:endParaRPr lang="ko-Kore-KR" altLang="en-US" sz="1300" b="0" i="0" dirty="0"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4042932"/>
                  </a:ext>
                </a:extLst>
              </a:tr>
            </a:tbl>
          </a:graphicData>
        </a:graphic>
      </p:graphicFrame>
      <p:sp>
        <p:nvSpPr>
          <p:cNvPr id="39" name="모서리가 둥근 직사각형 38">
            <a:extLst>
              <a:ext uri="{FF2B5EF4-FFF2-40B4-BE49-F238E27FC236}">
                <a16:creationId xmlns:a16="http://schemas.microsoft.com/office/drawing/2014/main" id="{79BA3F3F-9431-364A-BE2D-FBC62672A8B6}"/>
              </a:ext>
            </a:extLst>
          </p:cNvPr>
          <p:cNvSpPr/>
          <p:nvPr/>
        </p:nvSpPr>
        <p:spPr>
          <a:xfrm>
            <a:off x="2866288" y="2328526"/>
            <a:ext cx="83324" cy="478057"/>
          </a:xfrm>
          <a:prstGeom prst="roundRect">
            <a:avLst>
              <a:gd name="adj" fmla="val 45625"/>
            </a:avLst>
          </a:prstGeom>
          <a:solidFill>
            <a:srgbClr val="A5A6A7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aphicFrame>
        <p:nvGraphicFramePr>
          <p:cNvPr id="40" name="표 39">
            <a:extLst>
              <a:ext uri="{FF2B5EF4-FFF2-40B4-BE49-F238E27FC236}">
                <a16:creationId xmlns:a16="http://schemas.microsoft.com/office/drawing/2014/main" id="{77C4C25A-6DBE-E240-A5C1-25BBF33343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1076111"/>
              </p:ext>
            </p:extLst>
          </p:nvPr>
        </p:nvGraphicFramePr>
        <p:xfrm>
          <a:off x="3087121" y="2116230"/>
          <a:ext cx="510002" cy="2966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10002">
                  <a:extLst>
                    <a:ext uri="{9D8B030D-6E8A-4147-A177-3AD203B41FA5}">
                      <a16:colId xmlns:a16="http://schemas.microsoft.com/office/drawing/2014/main" val="7302444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i="0" dirty="0"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3/8</a:t>
                      </a:r>
                      <a:endParaRPr lang="ko-Kore-KR" altLang="en-US" sz="1100" b="0" i="0" dirty="0"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08184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i="0" dirty="0"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1/4</a:t>
                      </a:r>
                      <a:endParaRPr lang="ko-Kore-KR" altLang="en-US" sz="1100" b="0" i="0" dirty="0"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6293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i="0" dirty="0"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3/16</a:t>
                      </a:r>
                      <a:endParaRPr lang="ko-Kore-KR" altLang="en-US" sz="1100" b="0" i="0" dirty="0"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0271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i="0" dirty="0"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4/4</a:t>
                      </a:r>
                      <a:endParaRPr lang="ko-Kore-KR" altLang="en-US" sz="1100" b="0" i="0" dirty="0"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CC4E7">
                        <a:alpha val="6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45916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i="0" dirty="0"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3/4</a:t>
                      </a:r>
                      <a:endParaRPr lang="ko-Kore-KR" altLang="en-US" sz="1100" b="0" i="0" dirty="0"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2949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i="0" dirty="0"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6/8</a:t>
                      </a:r>
                      <a:endParaRPr lang="ko-Kore-KR" altLang="en-US" sz="1100" b="0" i="0" dirty="0"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06011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i="0" dirty="0"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8/8</a:t>
                      </a:r>
                      <a:endParaRPr lang="ko-Kore-KR" altLang="en-US" sz="1100" b="0" i="0" dirty="0"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8530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i="0" dirty="0"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1/2</a:t>
                      </a:r>
                      <a:endParaRPr lang="ko-Kore-KR" altLang="en-US" sz="1100" b="0" i="0" dirty="0"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4042932"/>
                  </a:ext>
                </a:extLst>
              </a:tr>
            </a:tbl>
          </a:graphicData>
        </a:graphic>
      </p:graphicFrame>
      <p:graphicFrame>
        <p:nvGraphicFramePr>
          <p:cNvPr id="41" name="표 40">
            <a:extLst>
              <a:ext uri="{FF2B5EF4-FFF2-40B4-BE49-F238E27FC236}">
                <a16:creationId xmlns:a16="http://schemas.microsoft.com/office/drawing/2014/main" id="{C28C6A55-E802-A64F-8A1F-3F2D39659E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2757677"/>
              </p:ext>
            </p:extLst>
          </p:nvPr>
        </p:nvGraphicFramePr>
        <p:xfrm>
          <a:off x="4638842" y="2096864"/>
          <a:ext cx="510002" cy="2966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10002">
                  <a:extLst>
                    <a:ext uri="{9D8B030D-6E8A-4147-A177-3AD203B41FA5}">
                      <a16:colId xmlns:a16="http://schemas.microsoft.com/office/drawing/2014/main" val="7302444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b="0" i="0" dirty="0"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D</a:t>
                      </a:r>
                      <a:endParaRPr lang="ko-Kore-KR" altLang="en-US" sz="1300" b="0" i="0" dirty="0"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08184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b="0" i="0" dirty="0"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C</a:t>
                      </a:r>
                      <a:endParaRPr lang="ko-Kore-KR" altLang="en-US" sz="1300" b="0" i="0" dirty="0"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6293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b="0" i="0" dirty="0"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B</a:t>
                      </a:r>
                      <a:endParaRPr lang="ko-Kore-KR" altLang="en-US" sz="1300" b="0" i="0" dirty="0"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0271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b="0" i="0" dirty="0"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E</a:t>
                      </a:r>
                      <a:endParaRPr lang="ko-Kore-KR" altLang="en-US" sz="1300" b="0" i="0" dirty="0"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CC4E7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45916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b="0" i="0" dirty="0"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Am</a:t>
                      </a:r>
                      <a:endParaRPr lang="ko-Kore-KR" altLang="en-US" sz="1300" b="0" i="0" dirty="0"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2949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b="0" i="0" dirty="0"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Bb</a:t>
                      </a:r>
                      <a:endParaRPr lang="ko-Kore-KR" altLang="en-US" sz="1300" b="0" i="0" dirty="0"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06011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b="0" i="0" dirty="0"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F</a:t>
                      </a:r>
                      <a:endParaRPr lang="ko-Kore-KR" altLang="en-US" sz="1300" b="0" i="0" dirty="0"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8530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b="0" i="0" dirty="0"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G</a:t>
                      </a:r>
                      <a:endParaRPr lang="ko-Kore-KR" altLang="en-US" sz="1300" b="0" i="0" dirty="0"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4042932"/>
                  </a:ext>
                </a:extLst>
              </a:tr>
            </a:tbl>
          </a:graphicData>
        </a:graphic>
      </p:graphicFrame>
      <p:sp>
        <p:nvSpPr>
          <p:cNvPr id="43" name="모서리가 둥근 직사각형 42">
            <a:extLst>
              <a:ext uri="{FF2B5EF4-FFF2-40B4-BE49-F238E27FC236}">
                <a16:creationId xmlns:a16="http://schemas.microsoft.com/office/drawing/2014/main" id="{53B39230-DE11-DA42-956A-EE7801A51C9A}"/>
              </a:ext>
            </a:extLst>
          </p:cNvPr>
          <p:cNvSpPr/>
          <p:nvPr/>
        </p:nvSpPr>
        <p:spPr>
          <a:xfrm>
            <a:off x="5046978" y="3805963"/>
            <a:ext cx="83324" cy="478057"/>
          </a:xfrm>
          <a:prstGeom prst="roundRect">
            <a:avLst>
              <a:gd name="adj" fmla="val 45625"/>
            </a:avLst>
          </a:prstGeom>
          <a:solidFill>
            <a:srgbClr val="A5A6A7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928444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그룹 114"/>
          <p:cNvGrpSpPr/>
          <p:nvPr/>
        </p:nvGrpSpPr>
        <p:grpSpPr>
          <a:xfrm>
            <a:off x="377645" y="150592"/>
            <a:ext cx="11552822" cy="6699175"/>
            <a:chOff x="321277" y="158825"/>
            <a:chExt cx="11552822" cy="6699175"/>
          </a:xfrm>
        </p:grpSpPr>
        <p:grpSp>
          <p:nvGrpSpPr>
            <p:cNvPr id="116" name="그룹 115"/>
            <p:cNvGrpSpPr/>
            <p:nvPr/>
          </p:nvGrpSpPr>
          <p:grpSpPr>
            <a:xfrm>
              <a:off x="321277" y="158825"/>
              <a:ext cx="11552822" cy="6699175"/>
              <a:chOff x="321277" y="158825"/>
              <a:chExt cx="11552822" cy="6699175"/>
            </a:xfrm>
          </p:grpSpPr>
          <p:sp>
            <p:nvSpPr>
              <p:cNvPr id="120" name="양쪽 모서리가 둥근 사각형 119"/>
              <p:cNvSpPr/>
              <p:nvPr/>
            </p:nvSpPr>
            <p:spPr>
              <a:xfrm>
                <a:off x="321277" y="158825"/>
                <a:ext cx="11552822" cy="540000"/>
              </a:xfrm>
              <a:prstGeom prst="round2SameRect">
                <a:avLst>
                  <a:gd name="adj1" fmla="val 30688"/>
                  <a:gd name="adj2" fmla="val 0"/>
                </a:avLst>
              </a:prstGeom>
              <a:solidFill>
                <a:srgbClr val="FFCCCC"/>
              </a:solidFill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22" name="그룹 121"/>
              <p:cNvGrpSpPr/>
              <p:nvPr/>
            </p:nvGrpSpPr>
            <p:grpSpPr>
              <a:xfrm>
                <a:off x="567622" y="6301290"/>
                <a:ext cx="955185" cy="145042"/>
                <a:chOff x="567622" y="6375432"/>
                <a:chExt cx="955185" cy="145042"/>
              </a:xfrm>
            </p:grpSpPr>
            <p:sp>
              <p:nvSpPr>
                <p:cNvPr id="123" name="Freeform 10"/>
                <p:cNvSpPr>
                  <a:spLocks/>
                </p:cNvSpPr>
                <p:nvPr/>
              </p:nvSpPr>
              <p:spPr bwMode="auto">
                <a:xfrm>
                  <a:off x="1000116" y="6375432"/>
                  <a:ext cx="128288" cy="145042"/>
                </a:xfrm>
                <a:custGeom>
                  <a:avLst/>
                  <a:gdLst>
                    <a:gd name="T0" fmla="*/ 777 w 804"/>
                    <a:gd name="T1" fmla="*/ 405 h 911"/>
                    <a:gd name="T2" fmla="*/ 85 w 804"/>
                    <a:gd name="T3" fmla="*/ 7 h 911"/>
                    <a:gd name="T4" fmla="*/ 72 w 804"/>
                    <a:gd name="T5" fmla="*/ 0 h 911"/>
                    <a:gd name="T6" fmla="*/ 42 w 804"/>
                    <a:gd name="T7" fmla="*/ 0 h 911"/>
                    <a:gd name="T8" fmla="*/ 29 w 804"/>
                    <a:gd name="T9" fmla="*/ 7 h 911"/>
                    <a:gd name="T10" fmla="*/ 16 w 804"/>
                    <a:gd name="T11" fmla="*/ 16 h 911"/>
                    <a:gd name="T12" fmla="*/ 1 w 804"/>
                    <a:gd name="T13" fmla="*/ 40 h 911"/>
                    <a:gd name="T14" fmla="*/ 0 w 804"/>
                    <a:gd name="T15" fmla="*/ 56 h 911"/>
                    <a:gd name="T16" fmla="*/ 0 w 804"/>
                    <a:gd name="T17" fmla="*/ 855 h 911"/>
                    <a:gd name="T18" fmla="*/ 1 w 804"/>
                    <a:gd name="T19" fmla="*/ 869 h 911"/>
                    <a:gd name="T20" fmla="*/ 16 w 804"/>
                    <a:gd name="T21" fmla="*/ 895 h 911"/>
                    <a:gd name="T22" fmla="*/ 29 w 804"/>
                    <a:gd name="T23" fmla="*/ 904 h 911"/>
                    <a:gd name="T24" fmla="*/ 42 w 804"/>
                    <a:gd name="T25" fmla="*/ 910 h 911"/>
                    <a:gd name="T26" fmla="*/ 56 w 804"/>
                    <a:gd name="T27" fmla="*/ 911 h 911"/>
                    <a:gd name="T28" fmla="*/ 72 w 804"/>
                    <a:gd name="T29" fmla="*/ 910 h 911"/>
                    <a:gd name="T30" fmla="*/ 85 w 804"/>
                    <a:gd name="T31" fmla="*/ 904 h 911"/>
                    <a:gd name="T32" fmla="*/ 777 w 804"/>
                    <a:gd name="T33" fmla="*/ 504 h 911"/>
                    <a:gd name="T34" fmla="*/ 789 w 804"/>
                    <a:gd name="T35" fmla="*/ 496 h 911"/>
                    <a:gd name="T36" fmla="*/ 803 w 804"/>
                    <a:gd name="T37" fmla="*/ 470 h 911"/>
                    <a:gd name="T38" fmla="*/ 804 w 804"/>
                    <a:gd name="T39" fmla="*/ 456 h 911"/>
                    <a:gd name="T40" fmla="*/ 803 w 804"/>
                    <a:gd name="T41" fmla="*/ 440 h 911"/>
                    <a:gd name="T42" fmla="*/ 789 w 804"/>
                    <a:gd name="T43" fmla="*/ 414 h 911"/>
                    <a:gd name="T44" fmla="*/ 777 w 804"/>
                    <a:gd name="T45" fmla="*/ 405 h 9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04" h="911">
                      <a:moveTo>
                        <a:pt x="777" y="405"/>
                      </a:moveTo>
                      <a:lnTo>
                        <a:pt x="85" y="7"/>
                      </a:lnTo>
                      <a:lnTo>
                        <a:pt x="72" y="0"/>
                      </a:lnTo>
                      <a:lnTo>
                        <a:pt x="42" y="0"/>
                      </a:lnTo>
                      <a:lnTo>
                        <a:pt x="29" y="7"/>
                      </a:lnTo>
                      <a:lnTo>
                        <a:pt x="16" y="16"/>
                      </a:lnTo>
                      <a:lnTo>
                        <a:pt x="1" y="40"/>
                      </a:lnTo>
                      <a:lnTo>
                        <a:pt x="0" y="56"/>
                      </a:lnTo>
                      <a:lnTo>
                        <a:pt x="0" y="855"/>
                      </a:lnTo>
                      <a:lnTo>
                        <a:pt x="1" y="869"/>
                      </a:lnTo>
                      <a:lnTo>
                        <a:pt x="16" y="895"/>
                      </a:lnTo>
                      <a:lnTo>
                        <a:pt x="29" y="904"/>
                      </a:lnTo>
                      <a:lnTo>
                        <a:pt x="42" y="910"/>
                      </a:lnTo>
                      <a:lnTo>
                        <a:pt x="56" y="911"/>
                      </a:lnTo>
                      <a:lnTo>
                        <a:pt x="72" y="910"/>
                      </a:lnTo>
                      <a:lnTo>
                        <a:pt x="85" y="904"/>
                      </a:lnTo>
                      <a:lnTo>
                        <a:pt x="777" y="504"/>
                      </a:lnTo>
                      <a:lnTo>
                        <a:pt x="789" y="496"/>
                      </a:lnTo>
                      <a:lnTo>
                        <a:pt x="803" y="470"/>
                      </a:lnTo>
                      <a:lnTo>
                        <a:pt x="804" y="456"/>
                      </a:lnTo>
                      <a:lnTo>
                        <a:pt x="803" y="440"/>
                      </a:lnTo>
                      <a:lnTo>
                        <a:pt x="789" y="414"/>
                      </a:lnTo>
                      <a:lnTo>
                        <a:pt x="777" y="405"/>
                      </a:lnTo>
                      <a:close/>
                    </a:path>
                  </a:pathLst>
                </a:custGeom>
                <a:solidFill>
                  <a:srgbClr val="FFCCCC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4" name="Freeform 10"/>
                <p:cNvSpPr>
                  <a:spLocks/>
                </p:cNvSpPr>
                <p:nvPr/>
              </p:nvSpPr>
              <p:spPr bwMode="auto">
                <a:xfrm>
                  <a:off x="1394519" y="6375432"/>
                  <a:ext cx="128288" cy="145042"/>
                </a:xfrm>
                <a:custGeom>
                  <a:avLst/>
                  <a:gdLst>
                    <a:gd name="T0" fmla="*/ 777 w 804"/>
                    <a:gd name="T1" fmla="*/ 405 h 911"/>
                    <a:gd name="T2" fmla="*/ 85 w 804"/>
                    <a:gd name="T3" fmla="*/ 7 h 911"/>
                    <a:gd name="T4" fmla="*/ 72 w 804"/>
                    <a:gd name="T5" fmla="*/ 0 h 911"/>
                    <a:gd name="T6" fmla="*/ 42 w 804"/>
                    <a:gd name="T7" fmla="*/ 0 h 911"/>
                    <a:gd name="T8" fmla="*/ 29 w 804"/>
                    <a:gd name="T9" fmla="*/ 7 h 911"/>
                    <a:gd name="T10" fmla="*/ 16 w 804"/>
                    <a:gd name="T11" fmla="*/ 16 h 911"/>
                    <a:gd name="T12" fmla="*/ 1 w 804"/>
                    <a:gd name="T13" fmla="*/ 40 h 911"/>
                    <a:gd name="T14" fmla="*/ 0 w 804"/>
                    <a:gd name="T15" fmla="*/ 56 h 911"/>
                    <a:gd name="T16" fmla="*/ 0 w 804"/>
                    <a:gd name="T17" fmla="*/ 855 h 911"/>
                    <a:gd name="T18" fmla="*/ 1 w 804"/>
                    <a:gd name="T19" fmla="*/ 869 h 911"/>
                    <a:gd name="T20" fmla="*/ 16 w 804"/>
                    <a:gd name="T21" fmla="*/ 895 h 911"/>
                    <a:gd name="T22" fmla="*/ 29 w 804"/>
                    <a:gd name="T23" fmla="*/ 904 h 911"/>
                    <a:gd name="T24" fmla="*/ 42 w 804"/>
                    <a:gd name="T25" fmla="*/ 910 h 911"/>
                    <a:gd name="T26" fmla="*/ 56 w 804"/>
                    <a:gd name="T27" fmla="*/ 911 h 911"/>
                    <a:gd name="T28" fmla="*/ 72 w 804"/>
                    <a:gd name="T29" fmla="*/ 910 h 911"/>
                    <a:gd name="T30" fmla="*/ 85 w 804"/>
                    <a:gd name="T31" fmla="*/ 904 h 911"/>
                    <a:gd name="T32" fmla="*/ 777 w 804"/>
                    <a:gd name="T33" fmla="*/ 504 h 911"/>
                    <a:gd name="T34" fmla="*/ 789 w 804"/>
                    <a:gd name="T35" fmla="*/ 496 h 911"/>
                    <a:gd name="T36" fmla="*/ 803 w 804"/>
                    <a:gd name="T37" fmla="*/ 470 h 911"/>
                    <a:gd name="T38" fmla="*/ 804 w 804"/>
                    <a:gd name="T39" fmla="*/ 456 h 911"/>
                    <a:gd name="T40" fmla="*/ 803 w 804"/>
                    <a:gd name="T41" fmla="*/ 440 h 911"/>
                    <a:gd name="T42" fmla="*/ 789 w 804"/>
                    <a:gd name="T43" fmla="*/ 414 h 911"/>
                    <a:gd name="T44" fmla="*/ 777 w 804"/>
                    <a:gd name="T45" fmla="*/ 405 h 9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04" h="911">
                      <a:moveTo>
                        <a:pt x="777" y="405"/>
                      </a:moveTo>
                      <a:lnTo>
                        <a:pt x="85" y="7"/>
                      </a:lnTo>
                      <a:lnTo>
                        <a:pt x="72" y="0"/>
                      </a:lnTo>
                      <a:lnTo>
                        <a:pt x="42" y="0"/>
                      </a:lnTo>
                      <a:lnTo>
                        <a:pt x="29" y="7"/>
                      </a:lnTo>
                      <a:lnTo>
                        <a:pt x="16" y="16"/>
                      </a:lnTo>
                      <a:lnTo>
                        <a:pt x="1" y="40"/>
                      </a:lnTo>
                      <a:lnTo>
                        <a:pt x="0" y="56"/>
                      </a:lnTo>
                      <a:lnTo>
                        <a:pt x="0" y="855"/>
                      </a:lnTo>
                      <a:lnTo>
                        <a:pt x="1" y="869"/>
                      </a:lnTo>
                      <a:lnTo>
                        <a:pt x="16" y="895"/>
                      </a:lnTo>
                      <a:lnTo>
                        <a:pt x="29" y="904"/>
                      </a:lnTo>
                      <a:lnTo>
                        <a:pt x="42" y="910"/>
                      </a:lnTo>
                      <a:lnTo>
                        <a:pt x="56" y="911"/>
                      </a:lnTo>
                      <a:lnTo>
                        <a:pt x="72" y="910"/>
                      </a:lnTo>
                      <a:lnTo>
                        <a:pt x="85" y="904"/>
                      </a:lnTo>
                      <a:lnTo>
                        <a:pt x="777" y="504"/>
                      </a:lnTo>
                      <a:lnTo>
                        <a:pt x="789" y="496"/>
                      </a:lnTo>
                      <a:lnTo>
                        <a:pt x="803" y="470"/>
                      </a:lnTo>
                      <a:lnTo>
                        <a:pt x="804" y="456"/>
                      </a:lnTo>
                      <a:lnTo>
                        <a:pt x="803" y="440"/>
                      </a:lnTo>
                      <a:lnTo>
                        <a:pt x="789" y="414"/>
                      </a:lnTo>
                      <a:lnTo>
                        <a:pt x="777" y="40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5" name="모서리가 둥근 직사각형 124"/>
                <p:cNvSpPr/>
                <p:nvPr/>
              </p:nvSpPr>
              <p:spPr>
                <a:xfrm>
                  <a:off x="1316685" y="6375432"/>
                  <a:ext cx="36000" cy="14504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126" name="그룹 125"/>
                <p:cNvGrpSpPr/>
                <p:nvPr/>
              </p:nvGrpSpPr>
              <p:grpSpPr>
                <a:xfrm flipH="1">
                  <a:off x="567622" y="6375432"/>
                  <a:ext cx="208503" cy="145042"/>
                  <a:chOff x="696211" y="6375432"/>
                  <a:chExt cx="208503" cy="145042"/>
                </a:xfrm>
              </p:grpSpPr>
              <p:sp>
                <p:nvSpPr>
                  <p:cNvPr id="127" name="Freeform 10"/>
                  <p:cNvSpPr>
                    <a:spLocks/>
                  </p:cNvSpPr>
                  <p:nvPr/>
                </p:nvSpPr>
                <p:spPr bwMode="auto">
                  <a:xfrm>
                    <a:off x="776426" y="6375432"/>
                    <a:ext cx="128288" cy="145042"/>
                  </a:xfrm>
                  <a:custGeom>
                    <a:avLst/>
                    <a:gdLst>
                      <a:gd name="T0" fmla="*/ 777 w 804"/>
                      <a:gd name="T1" fmla="*/ 405 h 911"/>
                      <a:gd name="T2" fmla="*/ 85 w 804"/>
                      <a:gd name="T3" fmla="*/ 7 h 911"/>
                      <a:gd name="T4" fmla="*/ 72 w 804"/>
                      <a:gd name="T5" fmla="*/ 0 h 911"/>
                      <a:gd name="T6" fmla="*/ 42 w 804"/>
                      <a:gd name="T7" fmla="*/ 0 h 911"/>
                      <a:gd name="T8" fmla="*/ 29 w 804"/>
                      <a:gd name="T9" fmla="*/ 7 h 911"/>
                      <a:gd name="T10" fmla="*/ 16 w 804"/>
                      <a:gd name="T11" fmla="*/ 16 h 911"/>
                      <a:gd name="T12" fmla="*/ 1 w 804"/>
                      <a:gd name="T13" fmla="*/ 40 h 911"/>
                      <a:gd name="T14" fmla="*/ 0 w 804"/>
                      <a:gd name="T15" fmla="*/ 56 h 911"/>
                      <a:gd name="T16" fmla="*/ 0 w 804"/>
                      <a:gd name="T17" fmla="*/ 855 h 911"/>
                      <a:gd name="T18" fmla="*/ 1 w 804"/>
                      <a:gd name="T19" fmla="*/ 869 h 911"/>
                      <a:gd name="T20" fmla="*/ 16 w 804"/>
                      <a:gd name="T21" fmla="*/ 895 h 911"/>
                      <a:gd name="T22" fmla="*/ 29 w 804"/>
                      <a:gd name="T23" fmla="*/ 904 h 911"/>
                      <a:gd name="T24" fmla="*/ 42 w 804"/>
                      <a:gd name="T25" fmla="*/ 910 h 911"/>
                      <a:gd name="T26" fmla="*/ 56 w 804"/>
                      <a:gd name="T27" fmla="*/ 911 h 911"/>
                      <a:gd name="T28" fmla="*/ 72 w 804"/>
                      <a:gd name="T29" fmla="*/ 910 h 911"/>
                      <a:gd name="T30" fmla="*/ 85 w 804"/>
                      <a:gd name="T31" fmla="*/ 904 h 911"/>
                      <a:gd name="T32" fmla="*/ 777 w 804"/>
                      <a:gd name="T33" fmla="*/ 504 h 911"/>
                      <a:gd name="T34" fmla="*/ 789 w 804"/>
                      <a:gd name="T35" fmla="*/ 496 h 911"/>
                      <a:gd name="T36" fmla="*/ 803 w 804"/>
                      <a:gd name="T37" fmla="*/ 470 h 911"/>
                      <a:gd name="T38" fmla="*/ 804 w 804"/>
                      <a:gd name="T39" fmla="*/ 456 h 911"/>
                      <a:gd name="T40" fmla="*/ 803 w 804"/>
                      <a:gd name="T41" fmla="*/ 440 h 911"/>
                      <a:gd name="T42" fmla="*/ 789 w 804"/>
                      <a:gd name="T43" fmla="*/ 414 h 911"/>
                      <a:gd name="T44" fmla="*/ 777 w 804"/>
                      <a:gd name="T45" fmla="*/ 405 h 9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</a:cxnLst>
                    <a:rect l="0" t="0" r="r" b="b"/>
                    <a:pathLst>
                      <a:path w="804" h="911">
                        <a:moveTo>
                          <a:pt x="777" y="405"/>
                        </a:moveTo>
                        <a:lnTo>
                          <a:pt x="85" y="7"/>
                        </a:lnTo>
                        <a:lnTo>
                          <a:pt x="72" y="0"/>
                        </a:lnTo>
                        <a:lnTo>
                          <a:pt x="42" y="0"/>
                        </a:lnTo>
                        <a:lnTo>
                          <a:pt x="29" y="7"/>
                        </a:lnTo>
                        <a:lnTo>
                          <a:pt x="16" y="16"/>
                        </a:lnTo>
                        <a:lnTo>
                          <a:pt x="1" y="40"/>
                        </a:lnTo>
                        <a:lnTo>
                          <a:pt x="0" y="56"/>
                        </a:lnTo>
                        <a:lnTo>
                          <a:pt x="0" y="855"/>
                        </a:lnTo>
                        <a:lnTo>
                          <a:pt x="1" y="869"/>
                        </a:lnTo>
                        <a:lnTo>
                          <a:pt x="16" y="895"/>
                        </a:lnTo>
                        <a:lnTo>
                          <a:pt x="29" y="904"/>
                        </a:lnTo>
                        <a:lnTo>
                          <a:pt x="42" y="910"/>
                        </a:lnTo>
                        <a:lnTo>
                          <a:pt x="56" y="911"/>
                        </a:lnTo>
                        <a:lnTo>
                          <a:pt x="72" y="910"/>
                        </a:lnTo>
                        <a:lnTo>
                          <a:pt x="85" y="904"/>
                        </a:lnTo>
                        <a:lnTo>
                          <a:pt x="777" y="504"/>
                        </a:lnTo>
                        <a:lnTo>
                          <a:pt x="789" y="496"/>
                        </a:lnTo>
                        <a:lnTo>
                          <a:pt x="803" y="470"/>
                        </a:lnTo>
                        <a:lnTo>
                          <a:pt x="804" y="456"/>
                        </a:lnTo>
                        <a:lnTo>
                          <a:pt x="803" y="440"/>
                        </a:lnTo>
                        <a:lnTo>
                          <a:pt x="789" y="414"/>
                        </a:lnTo>
                        <a:lnTo>
                          <a:pt x="777" y="405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12700">
                    <a:solidFill>
                      <a:schemeClr val="bg2">
                        <a:lumMod val="50000"/>
                      </a:schemeClr>
                    </a:solidFill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128" name="모서리가 둥근 직사각형 127"/>
                  <p:cNvSpPr/>
                  <p:nvPr/>
                </p:nvSpPr>
                <p:spPr>
                  <a:xfrm>
                    <a:off x="696211" y="6375432"/>
                    <a:ext cx="36000" cy="145042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 w="12700">
                    <a:solidFill>
                      <a:schemeClr val="bg2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  <p:sp>
            <p:nvSpPr>
              <p:cNvPr id="121" name="직사각형 120"/>
              <p:cNvSpPr/>
              <p:nvPr/>
            </p:nvSpPr>
            <p:spPr>
              <a:xfrm>
                <a:off x="321277" y="698825"/>
                <a:ext cx="11552822" cy="6159175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17" name="타원 116"/>
            <p:cNvSpPr/>
            <p:nvPr/>
          </p:nvSpPr>
          <p:spPr>
            <a:xfrm>
              <a:off x="10743673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8" name="타원 117"/>
            <p:cNvSpPr/>
            <p:nvPr/>
          </p:nvSpPr>
          <p:spPr>
            <a:xfrm>
              <a:off x="11045008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9" name="타원 118"/>
            <p:cNvSpPr/>
            <p:nvPr/>
          </p:nvSpPr>
          <p:spPr>
            <a:xfrm>
              <a:off x="11346343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14" name="TextBox 113"/>
          <p:cNvSpPr txBox="1"/>
          <p:nvPr/>
        </p:nvSpPr>
        <p:spPr>
          <a:xfrm>
            <a:off x="9000805" y="3269852"/>
            <a:ext cx="104582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>
                <a:solidFill>
                  <a:prstClr val="white"/>
                </a:solidFill>
              </a:rPr>
              <a:t>Check</a:t>
            </a:r>
          </a:p>
          <a:p>
            <a:pPr algn="ctr"/>
            <a:r>
              <a:rPr lang="en-US" altLang="ko-KR" sz="1050" b="1" dirty="0">
                <a:solidFill>
                  <a:prstClr val="white"/>
                </a:solidFill>
              </a:rPr>
              <a:t>point</a:t>
            </a:r>
            <a:endParaRPr lang="ko-KR" altLang="en-US" sz="1050" b="1" dirty="0">
              <a:solidFill>
                <a:prstClr val="white"/>
              </a:solidFill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8B560BBE-AA23-154E-9CAD-868EC35B00D4}"/>
              </a:ext>
            </a:extLst>
          </p:cNvPr>
          <p:cNvSpPr/>
          <p:nvPr/>
        </p:nvSpPr>
        <p:spPr>
          <a:xfrm>
            <a:off x="868480" y="225477"/>
            <a:ext cx="5456119" cy="46166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atinLnBrk="0">
              <a:defRPr/>
            </a:pPr>
            <a:r>
              <a:rPr lang="ko-KR" altLang="en-US" sz="2400" b="1" kern="0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조옮김 설정</a:t>
            </a:r>
            <a:r>
              <a:rPr lang="en-US" altLang="ko-KR" sz="2400" b="1" kern="0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-3</a:t>
            </a: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55327A72-3536-954C-B189-DEA77A8605B6}"/>
              </a:ext>
            </a:extLst>
          </p:cNvPr>
          <p:cNvSpPr/>
          <p:nvPr/>
        </p:nvSpPr>
        <p:spPr>
          <a:xfrm>
            <a:off x="1839046" y="6290842"/>
            <a:ext cx="1110566" cy="155490"/>
          </a:xfrm>
          <a:prstGeom prst="roundRect">
            <a:avLst>
              <a:gd name="adj" fmla="val 50000"/>
            </a:avLst>
          </a:prstGeom>
          <a:solidFill>
            <a:srgbClr val="FFCC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1824343" y="6301290"/>
            <a:ext cx="9504000" cy="145272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액자 1">
            <a:extLst>
              <a:ext uri="{FF2B5EF4-FFF2-40B4-BE49-F238E27FC236}">
                <a16:creationId xmlns:a16="http://schemas.microsoft.com/office/drawing/2014/main" id="{356FF490-67C4-304E-9273-8B0D96EAD748}"/>
              </a:ext>
            </a:extLst>
          </p:cNvPr>
          <p:cNvSpPr/>
          <p:nvPr/>
        </p:nvSpPr>
        <p:spPr>
          <a:xfrm>
            <a:off x="2171137" y="1205466"/>
            <a:ext cx="3475902" cy="4684385"/>
          </a:xfrm>
          <a:prstGeom prst="frame">
            <a:avLst>
              <a:gd name="adj1" fmla="val 247"/>
            </a:avLst>
          </a:prstGeom>
          <a:solidFill>
            <a:srgbClr val="5B59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9E038CE-2AFF-6444-B4C2-EEEE03A8A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37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C9E81E-876D-EF43-881F-B77069B55721}"/>
              </a:ext>
            </a:extLst>
          </p:cNvPr>
          <p:cNvSpPr txBox="1"/>
          <p:nvPr/>
        </p:nvSpPr>
        <p:spPr>
          <a:xfrm>
            <a:off x="6096000" y="1906025"/>
            <a:ext cx="5257801" cy="3387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악보 폴더</a:t>
            </a: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조 옮김</a:t>
            </a: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튜닝 음</a:t>
            </a: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MY 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출력</a:t>
            </a:r>
            <a:endParaRPr kumimoji="1" lang="en-US" altLang="ko-KR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kumimoji="1" lang="ko-KR" altLang="en-US" dirty="0" err="1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조변환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할 악보 파일 </a:t>
            </a:r>
            <a:endParaRPr kumimoji="1" lang="en-US" altLang="ko-KR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(</a:t>
            </a:r>
            <a:r>
              <a:rPr kumimoji="1" lang="ko-KR" altLang="en-US" sz="1500" dirty="0" err="1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조변환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할 악보 밑줄 글씨 클릭 시 악보 파일 목록 보여짐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</a:p>
          <a:p>
            <a:pPr>
              <a:lnSpc>
                <a:spcPct val="150000"/>
              </a:lnSpc>
            </a:pPr>
            <a:r>
              <a:rPr kumimoji="1" lang="ko-KR" altLang="en-US" sz="1500" dirty="0" err="1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조변환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할 악보 선택 시 </a:t>
            </a:r>
            <a:r>
              <a:rPr kumimoji="1" lang="ko-KR" altLang="en-US" sz="1500" dirty="0" err="1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조변환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악보 파일명 보여짐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)</a:t>
            </a:r>
          </a:p>
          <a:p>
            <a:pPr>
              <a:lnSpc>
                <a:spcPct val="150000"/>
              </a:lnSpc>
            </a:pP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kumimoji="1" lang="ko-KR" altLang="en-US" dirty="0" err="1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조변환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설정</a:t>
            </a: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(</a:t>
            </a:r>
            <a:r>
              <a:rPr kumimoji="1" lang="ko-KR" altLang="en-US" sz="1500" dirty="0" err="1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조변환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할 기존 악보의 박자와 코드 선택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변환할 코드 선택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CHORD CONVERSION 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버튼 클릭 시 </a:t>
            </a:r>
            <a:r>
              <a:rPr kumimoji="1" lang="ko-KR" altLang="en-US" sz="1500" dirty="0" err="1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조변환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</a:p>
          <a:p>
            <a:pPr>
              <a:lnSpc>
                <a:spcPct val="150000"/>
              </a:lnSpc>
            </a:pPr>
            <a:r>
              <a:rPr kumimoji="1" lang="ko-KR" altLang="en-US" sz="1500" dirty="0" err="1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조변환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완료 시 </a:t>
            </a:r>
            <a:r>
              <a:rPr kumimoji="1" lang="en-US" altLang="ko-KR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“</a:t>
            </a:r>
            <a:r>
              <a:rPr kumimoji="1" lang="ko-KR" altLang="en-US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조옮김이 완료되었습니다</a:t>
            </a:r>
            <a:r>
              <a:rPr kumimoji="1" lang="en-US" altLang="ko-KR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.”</a:t>
            </a:r>
            <a:r>
              <a:rPr kumimoji="1" lang="ko-KR" altLang="en-US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endParaRPr kumimoji="1" lang="en-US" altLang="ko-KR" sz="1500" b="1" dirty="0">
              <a:solidFill>
                <a:srgbClr val="FD819E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안내 메시지 </a:t>
            </a:r>
            <a:r>
              <a:rPr kumimoji="1" lang="en-US" altLang="ko-KR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2</a:t>
            </a:r>
            <a:r>
              <a:rPr kumimoji="1" lang="ko-KR" altLang="en-US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초 </a:t>
            </a:r>
            <a:r>
              <a:rPr kumimoji="1" lang="en-US" altLang="ko-KR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POP UP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)</a:t>
            </a:r>
          </a:p>
        </p:txBody>
      </p:sp>
      <p:pic>
        <p:nvPicPr>
          <p:cNvPr id="27" name="그래픽 26" descr="줄 화살표: 일자형">
            <a:extLst>
              <a:ext uri="{FF2B5EF4-FFF2-40B4-BE49-F238E27FC236}">
                <a16:creationId xmlns:a16="http://schemas.microsoft.com/office/drawing/2014/main" id="{0055EDEC-C8F9-274E-8527-4C2B9B475F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40273" y="1263539"/>
            <a:ext cx="226268" cy="226268"/>
          </a:xfrm>
          <a:prstGeom prst="rect">
            <a:avLst/>
          </a:prstGeom>
        </p:spPr>
      </p:pic>
      <p:pic>
        <p:nvPicPr>
          <p:cNvPr id="28" name="그래픽 27" descr="집">
            <a:extLst>
              <a:ext uri="{FF2B5EF4-FFF2-40B4-BE49-F238E27FC236}">
                <a16:creationId xmlns:a16="http://schemas.microsoft.com/office/drawing/2014/main" id="{59CFF052-B20C-8B46-B79F-1CC787C65F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78573" y="1251182"/>
            <a:ext cx="226268" cy="226268"/>
          </a:xfrm>
          <a:prstGeom prst="rect">
            <a:avLst/>
          </a:prstGeom>
        </p:spPr>
      </p:pic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0DE2AD87-3C46-B64E-80FD-0DCCA97B8623}"/>
              </a:ext>
            </a:extLst>
          </p:cNvPr>
          <p:cNvGraphicFramePr>
            <a:graphicFrameLocks noGrp="1"/>
          </p:cNvGraphicFramePr>
          <p:nvPr/>
        </p:nvGraphicFramePr>
        <p:xfrm>
          <a:off x="2171137" y="5400631"/>
          <a:ext cx="3475900" cy="46512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68975">
                  <a:extLst>
                    <a:ext uri="{9D8B030D-6E8A-4147-A177-3AD203B41FA5}">
                      <a16:colId xmlns:a16="http://schemas.microsoft.com/office/drawing/2014/main" val="2376091106"/>
                    </a:ext>
                  </a:extLst>
                </a:gridCol>
                <a:gridCol w="868975">
                  <a:extLst>
                    <a:ext uri="{9D8B030D-6E8A-4147-A177-3AD203B41FA5}">
                      <a16:colId xmlns:a16="http://schemas.microsoft.com/office/drawing/2014/main" val="1256513135"/>
                    </a:ext>
                  </a:extLst>
                </a:gridCol>
                <a:gridCol w="868975">
                  <a:extLst>
                    <a:ext uri="{9D8B030D-6E8A-4147-A177-3AD203B41FA5}">
                      <a16:colId xmlns:a16="http://schemas.microsoft.com/office/drawing/2014/main" val="151074185"/>
                    </a:ext>
                  </a:extLst>
                </a:gridCol>
                <a:gridCol w="868975">
                  <a:extLst>
                    <a:ext uri="{9D8B030D-6E8A-4147-A177-3AD203B41FA5}">
                      <a16:colId xmlns:a16="http://schemas.microsoft.com/office/drawing/2014/main" val="1827193852"/>
                    </a:ext>
                  </a:extLst>
                </a:gridCol>
              </a:tblGrid>
              <a:tr h="465126"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R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9CC4E7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3019889"/>
                  </a:ext>
                </a:extLst>
              </a:tr>
            </a:tbl>
          </a:graphicData>
        </a:graphic>
      </p:graphicFrame>
      <p:pic>
        <p:nvPicPr>
          <p:cNvPr id="11" name="그림 10" descr="개체, 시계이(가) 표시된 사진&#10;&#10;자동 생성된 설명">
            <a:extLst>
              <a:ext uri="{FF2B5EF4-FFF2-40B4-BE49-F238E27FC236}">
                <a16:creationId xmlns:a16="http://schemas.microsoft.com/office/drawing/2014/main" id="{35F5BF2E-BEC3-564E-B1C1-EDE33AD1532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071" b="81643" l="10000" r="90000">
                        <a14:foregroundMark x1="47368" y1="44167" x2="47368" y2="44167"/>
                        <a14:foregroundMark x1="70175" y1="53333" x2="70175" y2="53333"/>
                        <a14:backgroundMark x1="24561" y1="70000" x2="24561" y2="7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-5283" b="9285"/>
          <a:stretch/>
        </p:blipFill>
        <p:spPr>
          <a:xfrm>
            <a:off x="3222259" y="5346386"/>
            <a:ext cx="546100" cy="4953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169D2CC-4106-B54B-A42D-18B5A594ACB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3761" y="5375191"/>
            <a:ext cx="518695" cy="49139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3F4C9EDF-C48E-9540-8FF1-B9146B842A60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grayscl/>
            <a:alphaModFix amt="85000"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7692" b="78462" l="9836" r="89344">
                        <a14:foregroundMark x1="60656" y1="73077" x2="60656" y2="73077"/>
                        <a14:foregroundMark x1="33607" y1="78462" x2="33607" y2="78462"/>
                        <a14:foregroundMark x1="38525" y1="33077" x2="38525" y2="33077"/>
                        <a14:foregroundMark x1="31967" y1="60000" x2="31967" y2="60000"/>
                        <a14:backgroundMark x1="53279" y1="40000" x2="53279" y2="40000"/>
                        <a14:backgroundMark x1="21311" y1="73846" x2="21311" y2="73846"/>
                        <a14:backgroundMark x1="44262" y1="73846" x2="44262" y2="73846"/>
                      </a14:backgroundRemoval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715"/>
          <a:stretch/>
        </p:blipFill>
        <p:spPr>
          <a:xfrm>
            <a:off x="4078663" y="5351729"/>
            <a:ext cx="559595" cy="502584"/>
          </a:xfrm>
          <a:prstGeom prst="rect">
            <a:avLst/>
          </a:prstGeom>
        </p:spPr>
      </p:pic>
      <p:pic>
        <p:nvPicPr>
          <p:cNvPr id="19" name="그림 18" descr="표지판, 그리기이(가) 표시된 사진&#10;&#10;자동 생성된 설명">
            <a:extLst>
              <a:ext uri="{FF2B5EF4-FFF2-40B4-BE49-F238E27FC236}">
                <a16:creationId xmlns:a16="http://schemas.microsoft.com/office/drawing/2014/main" id="{FEF679DF-D5F9-074B-8AFC-2BDE3C1BF42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0449" y="5384386"/>
            <a:ext cx="546100" cy="495300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5F2CB745-FD4F-B148-8972-A736CDDB451C}"/>
              </a:ext>
            </a:extLst>
          </p:cNvPr>
          <p:cNvSpPr txBox="1"/>
          <p:nvPr/>
        </p:nvSpPr>
        <p:spPr>
          <a:xfrm>
            <a:off x="2649497" y="1280098"/>
            <a:ext cx="258917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500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CHORD CONVERSION</a:t>
            </a:r>
            <a:endParaRPr kumimoji="1" lang="ko-Kore-KR" altLang="en-US" sz="1500" dirty="0">
              <a:solidFill>
                <a:srgbClr val="5B595A"/>
              </a:solidFill>
              <a:latin typeface="Gmarket Sans TTF" panose="02000000000000000000" pitchFamily="2" charset="-128"/>
              <a:ea typeface="Gmarket Sans TTF" panose="02000000000000000000" pitchFamily="2" charset="-128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6C25DA-7E6E-F445-9C2C-3FF820FA4D9E}"/>
              </a:ext>
            </a:extLst>
          </p:cNvPr>
          <p:cNvSpPr txBox="1"/>
          <p:nvPr/>
        </p:nvSpPr>
        <p:spPr>
          <a:xfrm>
            <a:off x="2546903" y="2101746"/>
            <a:ext cx="27943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ore-KR" altLang="en-US" sz="1500" u="sng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조변환</a:t>
            </a:r>
            <a:r>
              <a:rPr kumimoji="1" lang="ko-KR" altLang="en-US" sz="1500" u="sng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할 악보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를 선택해주세요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.</a:t>
            </a:r>
          </a:p>
          <a:p>
            <a:pPr algn="ctr"/>
            <a:endParaRPr kumimoji="1" lang="en-US" altLang="ko-KR" sz="10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algn="ctr"/>
            <a:r>
              <a:rPr kumimoji="1" lang="en-US" altLang="ko-KR" sz="1500" dirty="0" err="1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SCORE.pdf</a:t>
            </a:r>
            <a:endParaRPr kumimoji="1" lang="en-US" altLang="ko-KR" sz="1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62" name="모서리가 둥근 직사각형 61">
            <a:extLst>
              <a:ext uri="{FF2B5EF4-FFF2-40B4-BE49-F238E27FC236}">
                <a16:creationId xmlns:a16="http://schemas.microsoft.com/office/drawing/2014/main" id="{9D3AD98A-C68E-E445-91C3-96B3A930F6C0}"/>
              </a:ext>
            </a:extLst>
          </p:cNvPr>
          <p:cNvSpPr/>
          <p:nvPr/>
        </p:nvSpPr>
        <p:spPr>
          <a:xfrm>
            <a:off x="2604974" y="4072114"/>
            <a:ext cx="2678215" cy="355908"/>
          </a:xfrm>
          <a:prstGeom prst="roundRect">
            <a:avLst/>
          </a:prstGeom>
          <a:solidFill>
            <a:srgbClr val="9CC4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r>
              <a:rPr kumimoji="1" lang="en-US" altLang="ko-Kore-KR" sz="13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CHORD CONVERSION</a:t>
            </a:r>
            <a:endParaRPr kumimoji="1" lang="ko-Kore-KR" altLang="en-US" sz="1300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FEFDA8A5-EC60-1847-AF5B-508784C9237A}"/>
              </a:ext>
            </a:extLst>
          </p:cNvPr>
          <p:cNvSpPr txBox="1"/>
          <p:nvPr/>
        </p:nvSpPr>
        <p:spPr>
          <a:xfrm>
            <a:off x="2809796" y="4460347"/>
            <a:ext cx="2268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8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조옮김 된 </a:t>
            </a:r>
            <a:r>
              <a:rPr kumimoji="1" lang="en-US" altLang="ko-KR" sz="8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MIDI </a:t>
            </a:r>
            <a:r>
              <a:rPr kumimoji="1" lang="ko-KR" altLang="en-US" sz="8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파일과 기존 악보 </a:t>
            </a:r>
            <a:r>
              <a:rPr kumimoji="1" lang="en-US" altLang="ko-KR" sz="8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MIDI </a:t>
            </a:r>
            <a:r>
              <a:rPr kumimoji="1" lang="ko-KR" altLang="en-US" sz="8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파일이</a:t>
            </a:r>
            <a:endParaRPr kumimoji="1" lang="en-US" altLang="ko-KR" sz="800" dirty="0">
              <a:solidFill>
                <a:srgbClr val="A5A6A7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algn="ctr"/>
            <a:r>
              <a:rPr kumimoji="1" lang="ko-KR" altLang="en-US" sz="8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함께 제공됩니다</a:t>
            </a:r>
            <a:r>
              <a:rPr kumimoji="1" lang="en-US" altLang="ko-KR" sz="8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.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B9574C43-94BB-AD4C-B560-43CE2DFFD9E3}"/>
              </a:ext>
            </a:extLst>
          </p:cNvPr>
          <p:cNvGraphicFramePr>
            <a:graphicFrameLocks noGrp="1"/>
          </p:cNvGraphicFramePr>
          <p:nvPr/>
        </p:nvGraphicFramePr>
        <p:xfrm>
          <a:off x="2613499" y="3269852"/>
          <a:ext cx="2633694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53949">
                  <a:extLst>
                    <a:ext uri="{9D8B030D-6E8A-4147-A177-3AD203B41FA5}">
                      <a16:colId xmlns:a16="http://schemas.microsoft.com/office/drawing/2014/main" val="1025597437"/>
                    </a:ext>
                  </a:extLst>
                </a:gridCol>
                <a:gridCol w="1679745">
                  <a:extLst>
                    <a:ext uri="{9D8B030D-6E8A-4147-A177-3AD203B41FA5}">
                      <a16:colId xmlns:a16="http://schemas.microsoft.com/office/drawing/2014/main" val="17658215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500" b="1" i="0" dirty="0"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    </a:t>
                      </a:r>
                      <a:endParaRPr lang="ko-Kore-KR" altLang="en-US" sz="1500" b="1" i="0" dirty="0">
                        <a:latin typeface="Gmarket Sans TTF Light" panose="02000000000000000000" pitchFamily="2" charset="-128"/>
                        <a:ea typeface="Gmarket Sans TTF Light" panose="020000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500" b="1" i="0" dirty="0"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            </a:t>
                      </a:r>
                      <a:endParaRPr lang="ko-Kore-KR" altLang="en-US" sz="1500" b="1" i="0" dirty="0">
                        <a:latin typeface="Gmarket Sans TTF Light" panose="02000000000000000000" pitchFamily="2" charset="-128"/>
                        <a:ea typeface="Gmarket Sans TTF Light" panose="02000000000000000000" pitchFamily="2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7142211"/>
                  </a:ext>
                </a:extLst>
              </a:tr>
            </a:tbl>
          </a:graphicData>
        </a:graphic>
      </p:graphicFrame>
      <p:sp>
        <p:nvSpPr>
          <p:cNvPr id="8" name="오른쪽 화살표[R] 7">
            <a:extLst>
              <a:ext uri="{FF2B5EF4-FFF2-40B4-BE49-F238E27FC236}">
                <a16:creationId xmlns:a16="http://schemas.microsoft.com/office/drawing/2014/main" id="{93B3A309-241B-BD4D-8F7F-76749B4C8A04}"/>
              </a:ext>
            </a:extLst>
          </p:cNvPr>
          <p:cNvSpPr/>
          <p:nvPr/>
        </p:nvSpPr>
        <p:spPr>
          <a:xfrm>
            <a:off x="3733914" y="3258411"/>
            <a:ext cx="761921" cy="341179"/>
          </a:xfrm>
          <a:prstGeom prst="rightArrow">
            <a:avLst>
              <a:gd name="adj1" fmla="val 34901"/>
              <a:gd name="adj2" fmla="val 57550"/>
            </a:avLst>
          </a:prstGeom>
          <a:solidFill>
            <a:srgbClr val="A5A6A7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7AFB2515-98A8-D644-B439-4EF857664C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9962228"/>
              </p:ext>
            </p:extLst>
          </p:nvPr>
        </p:nvGraphicFramePr>
        <p:xfrm>
          <a:off x="2649497" y="3277652"/>
          <a:ext cx="2633694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53949">
                  <a:extLst>
                    <a:ext uri="{9D8B030D-6E8A-4147-A177-3AD203B41FA5}">
                      <a16:colId xmlns:a16="http://schemas.microsoft.com/office/drawing/2014/main" val="1025597437"/>
                    </a:ext>
                  </a:extLst>
                </a:gridCol>
                <a:gridCol w="1679745">
                  <a:extLst>
                    <a:ext uri="{9D8B030D-6E8A-4147-A177-3AD203B41FA5}">
                      <a16:colId xmlns:a16="http://schemas.microsoft.com/office/drawing/2014/main" val="17658215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500" b="1" i="0" dirty="0"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A   4/4</a:t>
                      </a:r>
                      <a:endParaRPr lang="ko-Kore-KR" altLang="en-US" sz="1500" b="1" i="0" dirty="0">
                        <a:latin typeface="Gmarket Sans TTF Light" panose="02000000000000000000" pitchFamily="2" charset="-128"/>
                        <a:ea typeface="Gmarket Sans TTF Light" panose="020000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500" b="1" i="0" dirty="0"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            C</a:t>
                      </a:r>
                      <a:endParaRPr lang="ko-Kore-KR" altLang="en-US" sz="1500" b="1" i="0" dirty="0">
                        <a:latin typeface="Gmarket Sans TTF Light" panose="02000000000000000000" pitchFamily="2" charset="-128"/>
                        <a:ea typeface="Gmarket Sans TTF Light" panose="02000000000000000000" pitchFamily="2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7142211"/>
                  </a:ext>
                </a:extLst>
              </a:tr>
            </a:tbl>
          </a:graphicData>
        </a:graphic>
      </p:graphicFrame>
      <p:sp>
        <p:nvSpPr>
          <p:cNvPr id="45" name="모서리가 둥근 직사각형 44">
            <a:extLst>
              <a:ext uri="{FF2B5EF4-FFF2-40B4-BE49-F238E27FC236}">
                <a16:creationId xmlns:a16="http://schemas.microsoft.com/office/drawing/2014/main" id="{CAD5C8B7-8CE8-AF47-AEF3-D201CC8CFF8B}"/>
              </a:ext>
            </a:extLst>
          </p:cNvPr>
          <p:cNvSpPr/>
          <p:nvPr/>
        </p:nvSpPr>
        <p:spPr>
          <a:xfrm>
            <a:off x="2333693" y="1684921"/>
            <a:ext cx="3152707" cy="3727223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300" dirty="0">
                <a:solidFill>
                  <a:srgbClr val="5B595A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조옮김이 </a:t>
            </a:r>
            <a:r>
              <a:rPr kumimoji="1" lang="ko-KR" altLang="en-US" sz="1300" b="1" dirty="0">
                <a:solidFill>
                  <a:srgbClr val="FD819E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완료</a:t>
            </a:r>
            <a:r>
              <a:rPr kumimoji="1" lang="ko-KR" altLang="en-US" sz="1300" dirty="0">
                <a:solidFill>
                  <a:srgbClr val="5B595A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되었습니다</a:t>
            </a:r>
            <a:r>
              <a:rPr kumimoji="1" lang="en-US" altLang="ko-KR" sz="1300" dirty="0">
                <a:solidFill>
                  <a:srgbClr val="5B595A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.</a:t>
            </a:r>
          </a:p>
          <a:p>
            <a:pPr algn="ctr"/>
            <a:endParaRPr kumimoji="1" lang="en-US" altLang="ko-KR" sz="1300" dirty="0">
              <a:solidFill>
                <a:srgbClr val="5B595A"/>
              </a:solidFill>
              <a:latin typeface="Gmarket Sans TTF Light" panose="02000000000000000000" pitchFamily="2" charset="-128"/>
              <a:ea typeface="Gmarket Sans TTF Light" panose="02000000000000000000" pitchFamily="2" charset="-128"/>
            </a:endParaRPr>
          </a:p>
          <a:p>
            <a:pPr algn="ctr"/>
            <a:r>
              <a:rPr kumimoji="1" lang="ko-KR" altLang="en-US" sz="1300" dirty="0">
                <a:solidFill>
                  <a:srgbClr val="5B595A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변환 된 </a:t>
            </a:r>
            <a:r>
              <a:rPr kumimoji="1" lang="en-US" altLang="ko-KR" sz="1300" dirty="0">
                <a:solidFill>
                  <a:srgbClr val="5B595A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MIDI </a:t>
            </a:r>
            <a:r>
              <a:rPr kumimoji="1" lang="ko-KR" altLang="en-US" sz="1300" dirty="0">
                <a:solidFill>
                  <a:srgbClr val="5B595A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파일은 </a:t>
            </a:r>
            <a:endParaRPr kumimoji="1" lang="en-US" altLang="ko-KR" sz="1300" dirty="0">
              <a:solidFill>
                <a:srgbClr val="5B595A"/>
              </a:solidFill>
              <a:latin typeface="Gmarket Sans TTF Light" panose="02000000000000000000" pitchFamily="2" charset="-128"/>
              <a:ea typeface="Gmarket Sans TTF Light" panose="02000000000000000000" pitchFamily="2" charset="-128"/>
            </a:endParaRPr>
          </a:p>
          <a:p>
            <a:pPr algn="ctr"/>
            <a:r>
              <a:rPr kumimoji="1" lang="ko-KR" altLang="en-US" sz="1300" dirty="0">
                <a:solidFill>
                  <a:srgbClr val="5B595A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조옮김 악보 폴더에서 </a:t>
            </a:r>
            <a:endParaRPr kumimoji="1" lang="en-US" altLang="ko-KR" sz="1300" dirty="0">
              <a:solidFill>
                <a:srgbClr val="5B595A"/>
              </a:solidFill>
              <a:latin typeface="Gmarket Sans TTF Light" panose="02000000000000000000" pitchFamily="2" charset="-128"/>
              <a:ea typeface="Gmarket Sans TTF Light" panose="02000000000000000000" pitchFamily="2" charset="-128"/>
            </a:endParaRPr>
          </a:p>
          <a:p>
            <a:pPr algn="ctr"/>
            <a:r>
              <a:rPr kumimoji="1" lang="ko-KR" altLang="en-US" sz="1300" dirty="0">
                <a:solidFill>
                  <a:srgbClr val="5B595A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확인하실 수 있습니다</a:t>
            </a:r>
            <a:r>
              <a:rPr kumimoji="1" lang="en-US" altLang="ko-KR" sz="1300" dirty="0">
                <a:solidFill>
                  <a:srgbClr val="5B595A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 : )</a:t>
            </a:r>
            <a:endParaRPr kumimoji="1" lang="en-US" altLang="ko-Kore-KR" sz="1300" dirty="0">
              <a:solidFill>
                <a:srgbClr val="5B595A"/>
              </a:solidFill>
              <a:latin typeface="Gmarket Sans TTF Light" panose="02000000000000000000" pitchFamily="2" charset="-128"/>
              <a:ea typeface="Gmarket Sans TTF Light" panose="02000000000000000000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4755265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그룹 114"/>
          <p:cNvGrpSpPr/>
          <p:nvPr/>
        </p:nvGrpSpPr>
        <p:grpSpPr>
          <a:xfrm>
            <a:off x="377645" y="150592"/>
            <a:ext cx="11552822" cy="6699175"/>
            <a:chOff x="321277" y="158825"/>
            <a:chExt cx="11552822" cy="6699175"/>
          </a:xfrm>
        </p:grpSpPr>
        <p:grpSp>
          <p:nvGrpSpPr>
            <p:cNvPr id="116" name="그룹 115"/>
            <p:cNvGrpSpPr/>
            <p:nvPr/>
          </p:nvGrpSpPr>
          <p:grpSpPr>
            <a:xfrm>
              <a:off x="321277" y="158825"/>
              <a:ext cx="11552822" cy="6699175"/>
              <a:chOff x="321277" y="158825"/>
              <a:chExt cx="11552822" cy="6699175"/>
            </a:xfrm>
          </p:grpSpPr>
          <p:sp>
            <p:nvSpPr>
              <p:cNvPr id="120" name="양쪽 모서리가 둥근 사각형 119"/>
              <p:cNvSpPr/>
              <p:nvPr/>
            </p:nvSpPr>
            <p:spPr>
              <a:xfrm>
                <a:off x="321277" y="158825"/>
                <a:ext cx="11552822" cy="540000"/>
              </a:xfrm>
              <a:prstGeom prst="round2SameRect">
                <a:avLst>
                  <a:gd name="adj1" fmla="val 30688"/>
                  <a:gd name="adj2" fmla="val 0"/>
                </a:avLst>
              </a:prstGeom>
              <a:solidFill>
                <a:srgbClr val="FFCCCC"/>
              </a:solidFill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22" name="그룹 121"/>
              <p:cNvGrpSpPr/>
              <p:nvPr/>
            </p:nvGrpSpPr>
            <p:grpSpPr>
              <a:xfrm>
                <a:off x="567622" y="6301290"/>
                <a:ext cx="955185" cy="145042"/>
                <a:chOff x="567622" y="6375432"/>
                <a:chExt cx="955185" cy="145042"/>
              </a:xfrm>
            </p:grpSpPr>
            <p:sp>
              <p:nvSpPr>
                <p:cNvPr id="123" name="Freeform 10"/>
                <p:cNvSpPr>
                  <a:spLocks/>
                </p:cNvSpPr>
                <p:nvPr/>
              </p:nvSpPr>
              <p:spPr bwMode="auto">
                <a:xfrm>
                  <a:off x="1000116" y="6375432"/>
                  <a:ext cx="128288" cy="145042"/>
                </a:xfrm>
                <a:custGeom>
                  <a:avLst/>
                  <a:gdLst>
                    <a:gd name="T0" fmla="*/ 777 w 804"/>
                    <a:gd name="T1" fmla="*/ 405 h 911"/>
                    <a:gd name="T2" fmla="*/ 85 w 804"/>
                    <a:gd name="T3" fmla="*/ 7 h 911"/>
                    <a:gd name="T4" fmla="*/ 72 w 804"/>
                    <a:gd name="T5" fmla="*/ 0 h 911"/>
                    <a:gd name="T6" fmla="*/ 42 w 804"/>
                    <a:gd name="T7" fmla="*/ 0 h 911"/>
                    <a:gd name="T8" fmla="*/ 29 w 804"/>
                    <a:gd name="T9" fmla="*/ 7 h 911"/>
                    <a:gd name="T10" fmla="*/ 16 w 804"/>
                    <a:gd name="T11" fmla="*/ 16 h 911"/>
                    <a:gd name="T12" fmla="*/ 1 w 804"/>
                    <a:gd name="T13" fmla="*/ 40 h 911"/>
                    <a:gd name="T14" fmla="*/ 0 w 804"/>
                    <a:gd name="T15" fmla="*/ 56 h 911"/>
                    <a:gd name="T16" fmla="*/ 0 w 804"/>
                    <a:gd name="T17" fmla="*/ 855 h 911"/>
                    <a:gd name="T18" fmla="*/ 1 w 804"/>
                    <a:gd name="T19" fmla="*/ 869 h 911"/>
                    <a:gd name="T20" fmla="*/ 16 w 804"/>
                    <a:gd name="T21" fmla="*/ 895 h 911"/>
                    <a:gd name="T22" fmla="*/ 29 w 804"/>
                    <a:gd name="T23" fmla="*/ 904 h 911"/>
                    <a:gd name="T24" fmla="*/ 42 w 804"/>
                    <a:gd name="T25" fmla="*/ 910 h 911"/>
                    <a:gd name="T26" fmla="*/ 56 w 804"/>
                    <a:gd name="T27" fmla="*/ 911 h 911"/>
                    <a:gd name="T28" fmla="*/ 72 w 804"/>
                    <a:gd name="T29" fmla="*/ 910 h 911"/>
                    <a:gd name="T30" fmla="*/ 85 w 804"/>
                    <a:gd name="T31" fmla="*/ 904 h 911"/>
                    <a:gd name="T32" fmla="*/ 777 w 804"/>
                    <a:gd name="T33" fmla="*/ 504 h 911"/>
                    <a:gd name="T34" fmla="*/ 789 w 804"/>
                    <a:gd name="T35" fmla="*/ 496 h 911"/>
                    <a:gd name="T36" fmla="*/ 803 w 804"/>
                    <a:gd name="T37" fmla="*/ 470 h 911"/>
                    <a:gd name="T38" fmla="*/ 804 w 804"/>
                    <a:gd name="T39" fmla="*/ 456 h 911"/>
                    <a:gd name="T40" fmla="*/ 803 w 804"/>
                    <a:gd name="T41" fmla="*/ 440 h 911"/>
                    <a:gd name="T42" fmla="*/ 789 w 804"/>
                    <a:gd name="T43" fmla="*/ 414 h 911"/>
                    <a:gd name="T44" fmla="*/ 777 w 804"/>
                    <a:gd name="T45" fmla="*/ 405 h 9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04" h="911">
                      <a:moveTo>
                        <a:pt x="777" y="405"/>
                      </a:moveTo>
                      <a:lnTo>
                        <a:pt x="85" y="7"/>
                      </a:lnTo>
                      <a:lnTo>
                        <a:pt x="72" y="0"/>
                      </a:lnTo>
                      <a:lnTo>
                        <a:pt x="42" y="0"/>
                      </a:lnTo>
                      <a:lnTo>
                        <a:pt x="29" y="7"/>
                      </a:lnTo>
                      <a:lnTo>
                        <a:pt x="16" y="16"/>
                      </a:lnTo>
                      <a:lnTo>
                        <a:pt x="1" y="40"/>
                      </a:lnTo>
                      <a:lnTo>
                        <a:pt x="0" y="56"/>
                      </a:lnTo>
                      <a:lnTo>
                        <a:pt x="0" y="855"/>
                      </a:lnTo>
                      <a:lnTo>
                        <a:pt x="1" y="869"/>
                      </a:lnTo>
                      <a:lnTo>
                        <a:pt x="16" y="895"/>
                      </a:lnTo>
                      <a:lnTo>
                        <a:pt x="29" y="904"/>
                      </a:lnTo>
                      <a:lnTo>
                        <a:pt x="42" y="910"/>
                      </a:lnTo>
                      <a:lnTo>
                        <a:pt x="56" y="911"/>
                      </a:lnTo>
                      <a:lnTo>
                        <a:pt x="72" y="910"/>
                      </a:lnTo>
                      <a:lnTo>
                        <a:pt x="85" y="904"/>
                      </a:lnTo>
                      <a:lnTo>
                        <a:pt x="777" y="504"/>
                      </a:lnTo>
                      <a:lnTo>
                        <a:pt x="789" y="496"/>
                      </a:lnTo>
                      <a:lnTo>
                        <a:pt x="803" y="470"/>
                      </a:lnTo>
                      <a:lnTo>
                        <a:pt x="804" y="456"/>
                      </a:lnTo>
                      <a:lnTo>
                        <a:pt x="803" y="440"/>
                      </a:lnTo>
                      <a:lnTo>
                        <a:pt x="789" y="414"/>
                      </a:lnTo>
                      <a:lnTo>
                        <a:pt x="777" y="405"/>
                      </a:lnTo>
                      <a:close/>
                    </a:path>
                  </a:pathLst>
                </a:custGeom>
                <a:solidFill>
                  <a:srgbClr val="FFCCCC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4" name="Freeform 10"/>
                <p:cNvSpPr>
                  <a:spLocks/>
                </p:cNvSpPr>
                <p:nvPr/>
              </p:nvSpPr>
              <p:spPr bwMode="auto">
                <a:xfrm>
                  <a:off x="1394519" y="6375432"/>
                  <a:ext cx="128288" cy="145042"/>
                </a:xfrm>
                <a:custGeom>
                  <a:avLst/>
                  <a:gdLst>
                    <a:gd name="T0" fmla="*/ 777 w 804"/>
                    <a:gd name="T1" fmla="*/ 405 h 911"/>
                    <a:gd name="T2" fmla="*/ 85 w 804"/>
                    <a:gd name="T3" fmla="*/ 7 h 911"/>
                    <a:gd name="T4" fmla="*/ 72 w 804"/>
                    <a:gd name="T5" fmla="*/ 0 h 911"/>
                    <a:gd name="T6" fmla="*/ 42 w 804"/>
                    <a:gd name="T7" fmla="*/ 0 h 911"/>
                    <a:gd name="T8" fmla="*/ 29 w 804"/>
                    <a:gd name="T9" fmla="*/ 7 h 911"/>
                    <a:gd name="T10" fmla="*/ 16 w 804"/>
                    <a:gd name="T11" fmla="*/ 16 h 911"/>
                    <a:gd name="T12" fmla="*/ 1 w 804"/>
                    <a:gd name="T13" fmla="*/ 40 h 911"/>
                    <a:gd name="T14" fmla="*/ 0 w 804"/>
                    <a:gd name="T15" fmla="*/ 56 h 911"/>
                    <a:gd name="T16" fmla="*/ 0 w 804"/>
                    <a:gd name="T17" fmla="*/ 855 h 911"/>
                    <a:gd name="T18" fmla="*/ 1 w 804"/>
                    <a:gd name="T19" fmla="*/ 869 h 911"/>
                    <a:gd name="T20" fmla="*/ 16 w 804"/>
                    <a:gd name="T21" fmla="*/ 895 h 911"/>
                    <a:gd name="T22" fmla="*/ 29 w 804"/>
                    <a:gd name="T23" fmla="*/ 904 h 911"/>
                    <a:gd name="T24" fmla="*/ 42 w 804"/>
                    <a:gd name="T25" fmla="*/ 910 h 911"/>
                    <a:gd name="T26" fmla="*/ 56 w 804"/>
                    <a:gd name="T27" fmla="*/ 911 h 911"/>
                    <a:gd name="T28" fmla="*/ 72 w 804"/>
                    <a:gd name="T29" fmla="*/ 910 h 911"/>
                    <a:gd name="T30" fmla="*/ 85 w 804"/>
                    <a:gd name="T31" fmla="*/ 904 h 911"/>
                    <a:gd name="T32" fmla="*/ 777 w 804"/>
                    <a:gd name="T33" fmla="*/ 504 h 911"/>
                    <a:gd name="T34" fmla="*/ 789 w 804"/>
                    <a:gd name="T35" fmla="*/ 496 h 911"/>
                    <a:gd name="T36" fmla="*/ 803 w 804"/>
                    <a:gd name="T37" fmla="*/ 470 h 911"/>
                    <a:gd name="T38" fmla="*/ 804 w 804"/>
                    <a:gd name="T39" fmla="*/ 456 h 911"/>
                    <a:gd name="T40" fmla="*/ 803 w 804"/>
                    <a:gd name="T41" fmla="*/ 440 h 911"/>
                    <a:gd name="T42" fmla="*/ 789 w 804"/>
                    <a:gd name="T43" fmla="*/ 414 h 911"/>
                    <a:gd name="T44" fmla="*/ 777 w 804"/>
                    <a:gd name="T45" fmla="*/ 405 h 9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04" h="911">
                      <a:moveTo>
                        <a:pt x="777" y="405"/>
                      </a:moveTo>
                      <a:lnTo>
                        <a:pt x="85" y="7"/>
                      </a:lnTo>
                      <a:lnTo>
                        <a:pt x="72" y="0"/>
                      </a:lnTo>
                      <a:lnTo>
                        <a:pt x="42" y="0"/>
                      </a:lnTo>
                      <a:lnTo>
                        <a:pt x="29" y="7"/>
                      </a:lnTo>
                      <a:lnTo>
                        <a:pt x="16" y="16"/>
                      </a:lnTo>
                      <a:lnTo>
                        <a:pt x="1" y="40"/>
                      </a:lnTo>
                      <a:lnTo>
                        <a:pt x="0" y="56"/>
                      </a:lnTo>
                      <a:lnTo>
                        <a:pt x="0" y="855"/>
                      </a:lnTo>
                      <a:lnTo>
                        <a:pt x="1" y="869"/>
                      </a:lnTo>
                      <a:lnTo>
                        <a:pt x="16" y="895"/>
                      </a:lnTo>
                      <a:lnTo>
                        <a:pt x="29" y="904"/>
                      </a:lnTo>
                      <a:lnTo>
                        <a:pt x="42" y="910"/>
                      </a:lnTo>
                      <a:lnTo>
                        <a:pt x="56" y="911"/>
                      </a:lnTo>
                      <a:lnTo>
                        <a:pt x="72" y="910"/>
                      </a:lnTo>
                      <a:lnTo>
                        <a:pt x="85" y="904"/>
                      </a:lnTo>
                      <a:lnTo>
                        <a:pt x="777" y="504"/>
                      </a:lnTo>
                      <a:lnTo>
                        <a:pt x="789" y="496"/>
                      </a:lnTo>
                      <a:lnTo>
                        <a:pt x="803" y="470"/>
                      </a:lnTo>
                      <a:lnTo>
                        <a:pt x="804" y="456"/>
                      </a:lnTo>
                      <a:lnTo>
                        <a:pt x="803" y="440"/>
                      </a:lnTo>
                      <a:lnTo>
                        <a:pt x="789" y="414"/>
                      </a:lnTo>
                      <a:lnTo>
                        <a:pt x="777" y="40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5" name="모서리가 둥근 직사각형 124"/>
                <p:cNvSpPr/>
                <p:nvPr/>
              </p:nvSpPr>
              <p:spPr>
                <a:xfrm>
                  <a:off x="1316685" y="6375432"/>
                  <a:ext cx="36000" cy="14504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126" name="그룹 125"/>
                <p:cNvGrpSpPr/>
                <p:nvPr/>
              </p:nvGrpSpPr>
              <p:grpSpPr>
                <a:xfrm flipH="1">
                  <a:off x="567622" y="6375432"/>
                  <a:ext cx="208503" cy="145042"/>
                  <a:chOff x="696211" y="6375432"/>
                  <a:chExt cx="208503" cy="145042"/>
                </a:xfrm>
              </p:grpSpPr>
              <p:sp>
                <p:nvSpPr>
                  <p:cNvPr id="127" name="Freeform 10"/>
                  <p:cNvSpPr>
                    <a:spLocks/>
                  </p:cNvSpPr>
                  <p:nvPr/>
                </p:nvSpPr>
                <p:spPr bwMode="auto">
                  <a:xfrm>
                    <a:off x="776426" y="6375432"/>
                    <a:ext cx="128288" cy="145042"/>
                  </a:xfrm>
                  <a:custGeom>
                    <a:avLst/>
                    <a:gdLst>
                      <a:gd name="T0" fmla="*/ 777 w 804"/>
                      <a:gd name="T1" fmla="*/ 405 h 911"/>
                      <a:gd name="T2" fmla="*/ 85 w 804"/>
                      <a:gd name="T3" fmla="*/ 7 h 911"/>
                      <a:gd name="T4" fmla="*/ 72 w 804"/>
                      <a:gd name="T5" fmla="*/ 0 h 911"/>
                      <a:gd name="T6" fmla="*/ 42 w 804"/>
                      <a:gd name="T7" fmla="*/ 0 h 911"/>
                      <a:gd name="T8" fmla="*/ 29 w 804"/>
                      <a:gd name="T9" fmla="*/ 7 h 911"/>
                      <a:gd name="T10" fmla="*/ 16 w 804"/>
                      <a:gd name="T11" fmla="*/ 16 h 911"/>
                      <a:gd name="T12" fmla="*/ 1 w 804"/>
                      <a:gd name="T13" fmla="*/ 40 h 911"/>
                      <a:gd name="T14" fmla="*/ 0 w 804"/>
                      <a:gd name="T15" fmla="*/ 56 h 911"/>
                      <a:gd name="T16" fmla="*/ 0 w 804"/>
                      <a:gd name="T17" fmla="*/ 855 h 911"/>
                      <a:gd name="T18" fmla="*/ 1 w 804"/>
                      <a:gd name="T19" fmla="*/ 869 h 911"/>
                      <a:gd name="T20" fmla="*/ 16 w 804"/>
                      <a:gd name="T21" fmla="*/ 895 h 911"/>
                      <a:gd name="T22" fmla="*/ 29 w 804"/>
                      <a:gd name="T23" fmla="*/ 904 h 911"/>
                      <a:gd name="T24" fmla="*/ 42 w 804"/>
                      <a:gd name="T25" fmla="*/ 910 h 911"/>
                      <a:gd name="T26" fmla="*/ 56 w 804"/>
                      <a:gd name="T27" fmla="*/ 911 h 911"/>
                      <a:gd name="T28" fmla="*/ 72 w 804"/>
                      <a:gd name="T29" fmla="*/ 910 h 911"/>
                      <a:gd name="T30" fmla="*/ 85 w 804"/>
                      <a:gd name="T31" fmla="*/ 904 h 911"/>
                      <a:gd name="T32" fmla="*/ 777 w 804"/>
                      <a:gd name="T33" fmla="*/ 504 h 911"/>
                      <a:gd name="T34" fmla="*/ 789 w 804"/>
                      <a:gd name="T35" fmla="*/ 496 h 911"/>
                      <a:gd name="T36" fmla="*/ 803 w 804"/>
                      <a:gd name="T37" fmla="*/ 470 h 911"/>
                      <a:gd name="T38" fmla="*/ 804 w 804"/>
                      <a:gd name="T39" fmla="*/ 456 h 911"/>
                      <a:gd name="T40" fmla="*/ 803 w 804"/>
                      <a:gd name="T41" fmla="*/ 440 h 911"/>
                      <a:gd name="T42" fmla="*/ 789 w 804"/>
                      <a:gd name="T43" fmla="*/ 414 h 911"/>
                      <a:gd name="T44" fmla="*/ 777 w 804"/>
                      <a:gd name="T45" fmla="*/ 405 h 9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</a:cxnLst>
                    <a:rect l="0" t="0" r="r" b="b"/>
                    <a:pathLst>
                      <a:path w="804" h="911">
                        <a:moveTo>
                          <a:pt x="777" y="405"/>
                        </a:moveTo>
                        <a:lnTo>
                          <a:pt x="85" y="7"/>
                        </a:lnTo>
                        <a:lnTo>
                          <a:pt x="72" y="0"/>
                        </a:lnTo>
                        <a:lnTo>
                          <a:pt x="42" y="0"/>
                        </a:lnTo>
                        <a:lnTo>
                          <a:pt x="29" y="7"/>
                        </a:lnTo>
                        <a:lnTo>
                          <a:pt x="16" y="16"/>
                        </a:lnTo>
                        <a:lnTo>
                          <a:pt x="1" y="40"/>
                        </a:lnTo>
                        <a:lnTo>
                          <a:pt x="0" y="56"/>
                        </a:lnTo>
                        <a:lnTo>
                          <a:pt x="0" y="855"/>
                        </a:lnTo>
                        <a:lnTo>
                          <a:pt x="1" y="869"/>
                        </a:lnTo>
                        <a:lnTo>
                          <a:pt x="16" y="895"/>
                        </a:lnTo>
                        <a:lnTo>
                          <a:pt x="29" y="904"/>
                        </a:lnTo>
                        <a:lnTo>
                          <a:pt x="42" y="910"/>
                        </a:lnTo>
                        <a:lnTo>
                          <a:pt x="56" y="911"/>
                        </a:lnTo>
                        <a:lnTo>
                          <a:pt x="72" y="910"/>
                        </a:lnTo>
                        <a:lnTo>
                          <a:pt x="85" y="904"/>
                        </a:lnTo>
                        <a:lnTo>
                          <a:pt x="777" y="504"/>
                        </a:lnTo>
                        <a:lnTo>
                          <a:pt x="789" y="496"/>
                        </a:lnTo>
                        <a:lnTo>
                          <a:pt x="803" y="470"/>
                        </a:lnTo>
                        <a:lnTo>
                          <a:pt x="804" y="456"/>
                        </a:lnTo>
                        <a:lnTo>
                          <a:pt x="803" y="440"/>
                        </a:lnTo>
                        <a:lnTo>
                          <a:pt x="789" y="414"/>
                        </a:lnTo>
                        <a:lnTo>
                          <a:pt x="777" y="405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12700">
                    <a:solidFill>
                      <a:schemeClr val="bg2">
                        <a:lumMod val="50000"/>
                      </a:schemeClr>
                    </a:solidFill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128" name="모서리가 둥근 직사각형 127"/>
                  <p:cNvSpPr/>
                  <p:nvPr/>
                </p:nvSpPr>
                <p:spPr>
                  <a:xfrm>
                    <a:off x="696211" y="6375432"/>
                    <a:ext cx="36000" cy="145042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 w="12700">
                    <a:solidFill>
                      <a:schemeClr val="bg2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  <p:sp>
            <p:nvSpPr>
              <p:cNvPr id="121" name="직사각형 120"/>
              <p:cNvSpPr/>
              <p:nvPr/>
            </p:nvSpPr>
            <p:spPr>
              <a:xfrm>
                <a:off x="321277" y="698825"/>
                <a:ext cx="11552822" cy="6159175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17" name="타원 116"/>
            <p:cNvSpPr/>
            <p:nvPr/>
          </p:nvSpPr>
          <p:spPr>
            <a:xfrm>
              <a:off x="10743673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8" name="타원 117"/>
            <p:cNvSpPr/>
            <p:nvPr/>
          </p:nvSpPr>
          <p:spPr>
            <a:xfrm>
              <a:off x="11045008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9" name="타원 118"/>
            <p:cNvSpPr/>
            <p:nvPr/>
          </p:nvSpPr>
          <p:spPr>
            <a:xfrm>
              <a:off x="11346343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14" name="TextBox 113"/>
          <p:cNvSpPr txBox="1"/>
          <p:nvPr/>
        </p:nvSpPr>
        <p:spPr>
          <a:xfrm>
            <a:off x="9000805" y="3269852"/>
            <a:ext cx="104582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>
                <a:solidFill>
                  <a:prstClr val="white"/>
                </a:solidFill>
              </a:rPr>
              <a:t>Check</a:t>
            </a:r>
          </a:p>
          <a:p>
            <a:pPr algn="ctr"/>
            <a:r>
              <a:rPr lang="en-US" altLang="ko-KR" sz="1050" b="1" dirty="0">
                <a:solidFill>
                  <a:prstClr val="white"/>
                </a:solidFill>
              </a:rPr>
              <a:t>point</a:t>
            </a:r>
            <a:endParaRPr lang="ko-KR" altLang="en-US" sz="1050" b="1" dirty="0">
              <a:solidFill>
                <a:prstClr val="white"/>
              </a:solidFill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8B560BBE-AA23-154E-9CAD-868EC35B00D4}"/>
              </a:ext>
            </a:extLst>
          </p:cNvPr>
          <p:cNvSpPr/>
          <p:nvPr/>
        </p:nvSpPr>
        <p:spPr>
          <a:xfrm>
            <a:off x="868480" y="225477"/>
            <a:ext cx="5456119" cy="46166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atinLnBrk="0">
              <a:defRPr/>
            </a:pPr>
            <a:r>
              <a:rPr lang="en-US" altLang="ko-KR" sz="2400" b="1" kern="0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MY</a:t>
            </a: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55327A72-3536-954C-B189-DEA77A8605B6}"/>
              </a:ext>
            </a:extLst>
          </p:cNvPr>
          <p:cNvSpPr/>
          <p:nvPr/>
        </p:nvSpPr>
        <p:spPr>
          <a:xfrm>
            <a:off x="1839046" y="6290842"/>
            <a:ext cx="1110566" cy="155490"/>
          </a:xfrm>
          <a:prstGeom prst="roundRect">
            <a:avLst>
              <a:gd name="adj" fmla="val 50000"/>
            </a:avLst>
          </a:prstGeom>
          <a:solidFill>
            <a:srgbClr val="FFCC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1824343" y="6301290"/>
            <a:ext cx="9504000" cy="145272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액자 1">
            <a:extLst>
              <a:ext uri="{FF2B5EF4-FFF2-40B4-BE49-F238E27FC236}">
                <a16:creationId xmlns:a16="http://schemas.microsoft.com/office/drawing/2014/main" id="{356FF490-67C4-304E-9273-8B0D96EAD748}"/>
              </a:ext>
            </a:extLst>
          </p:cNvPr>
          <p:cNvSpPr/>
          <p:nvPr/>
        </p:nvSpPr>
        <p:spPr>
          <a:xfrm>
            <a:off x="2171137" y="1205466"/>
            <a:ext cx="3475902" cy="4684385"/>
          </a:xfrm>
          <a:prstGeom prst="frame">
            <a:avLst>
              <a:gd name="adj1" fmla="val 247"/>
            </a:avLst>
          </a:prstGeom>
          <a:solidFill>
            <a:srgbClr val="5B59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9E038CE-2AFF-6444-B4C2-EEEE03A8A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38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C9E81E-876D-EF43-881F-B77069B55721}"/>
              </a:ext>
            </a:extLst>
          </p:cNvPr>
          <p:cNvSpPr txBox="1"/>
          <p:nvPr/>
        </p:nvSpPr>
        <p:spPr>
          <a:xfrm>
            <a:off x="6096000" y="2410001"/>
            <a:ext cx="5257801" cy="2135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악보 폴더</a:t>
            </a: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조 옮김</a:t>
            </a: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튜닝 음</a:t>
            </a: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MY 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출력</a:t>
            </a:r>
            <a:endParaRPr kumimoji="1" lang="en-US" altLang="ko-KR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개인 정보 수정</a:t>
            </a:r>
            <a:endParaRPr kumimoji="1" lang="en-US" altLang="ko-KR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공지사항 확인</a:t>
            </a:r>
            <a:endParaRPr kumimoji="1" lang="en-US" altLang="ko-KR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FAQ </a:t>
            </a:r>
          </a:p>
          <a:p>
            <a:pPr>
              <a:lnSpc>
                <a:spcPct val="150000"/>
              </a:lnSpc>
            </a:pP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사용법 안내</a:t>
            </a:r>
            <a:endParaRPr kumimoji="1" lang="en-US" altLang="ko-KR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pic>
        <p:nvPicPr>
          <p:cNvPr id="27" name="그래픽 26" descr="줄 화살표: 일자형">
            <a:extLst>
              <a:ext uri="{FF2B5EF4-FFF2-40B4-BE49-F238E27FC236}">
                <a16:creationId xmlns:a16="http://schemas.microsoft.com/office/drawing/2014/main" id="{0055EDEC-C8F9-274E-8527-4C2B9B475F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40273" y="1263539"/>
            <a:ext cx="226268" cy="226268"/>
          </a:xfrm>
          <a:prstGeom prst="rect">
            <a:avLst/>
          </a:prstGeom>
        </p:spPr>
      </p:pic>
      <p:pic>
        <p:nvPicPr>
          <p:cNvPr id="28" name="그래픽 27" descr="집">
            <a:extLst>
              <a:ext uri="{FF2B5EF4-FFF2-40B4-BE49-F238E27FC236}">
                <a16:creationId xmlns:a16="http://schemas.microsoft.com/office/drawing/2014/main" id="{59CFF052-B20C-8B46-B79F-1CC787C65F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78573" y="1251182"/>
            <a:ext cx="226268" cy="226268"/>
          </a:xfrm>
          <a:prstGeom prst="rect">
            <a:avLst/>
          </a:prstGeom>
        </p:spPr>
      </p:pic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0DE2AD87-3C46-B64E-80FD-0DCCA97B86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8281400"/>
              </p:ext>
            </p:extLst>
          </p:nvPr>
        </p:nvGraphicFramePr>
        <p:xfrm>
          <a:off x="2171137" y="5400631"/>
          <a:ext cx="3475900" cy="46512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68975">
                  <a:extLst>
                    <a:ext uri="{9D8B030D-6E8A-4147-A177-3AD203B41FA5}">
                      <a16:colId xmlns:a16="http://schemas.microsoft.com/office/drawing/2014/main" val="2376091106"/>
                    </a:ext>
                  </a:extLst>
                </a:gridCol>
                <a:gridCol w="868975">
                  <a:extLst>
                    <a:ext uri="{9D8B030D-6E8A-4147-A177-3AD203B41FA5}">
                      <a16:colId xmlns:a16="http://schemas.microsoft.com/office/drawing/2014/main" val="1256513135"/>
                    </a:ext>
                  </a:extLst>
                </a:gridCol>
                <a:gridCol w="868975">
                  <a:extLst>
                    <a:ext uri="{9D8B030D-6E8A-4147-A177-3AD203B41FA5}">
                      <a16:colId xmlns:a16="http://schemas.microsoft.com/office/drawing/2014/main" val="151074185"/>
                    </a:ext>
                  </a:extLst>
                </a:gridCol>
                <a:gridCol w="868975">
                  <a:extLst>
                    <a:ext uri="{9D8B030D-6E8A-4147-A177-3AD203B41FA5}">
                      <a16:colId xmlns:a16="http://schemas.microsoft.com/office/drawing/2014/main" val="1827193852"/>
                    </a:ext>
                  </a:extLst>
                </a:gridCol>
              </a:tblGrid>
              <a:tr h="465126"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R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CCCD">
                        <a:alpha val="2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3019889"/>
                  </a:ext>
                </a:extLst>
              </a:tr>
            </a:tbl>
          </a:graphicData>
        </a:graphic>
      </p:graphicFrame>
      <p:pic>
        <p:nvPicPr>
          <p:cNvPr id="11" name="그림 10" descr="개체, 시계이(가) 표시된 사진&#10;&#10;자동 생성된 설명">
            <a:extLst>
              <a:ext uri="{FF2B5EF4-FFF2-40B4-BE49-F238E27FC236}">
                <a16:creationId xmlns:a16="http://schemas.microsoft.com/office/drawing/2014/main" id="{35F5BF2E-BEC3-564E-B1C1-EDE33AD1532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071" b="81643" l="10000" r="90000">
                        <a14:foregroundMark x1="47368" y1="44167" x2="47368" y2="44167"/>
                        <a14:foregroundMark x1="70175" y1="53333" x2="70175" y2="53333"/>
                        <a14:backgroundMark x1="24561" y1="70000" x2="24561" y2="7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-5283" b="9285"/>
          <a:stretch/>
        </p:blipFill>
        <p:spPr>
          <a:xfrm>
            <a:off x="3222259" y="5346386"/>
            <a:ext cx="546100" cy="4953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169D2CC-4106-B54B-A42D-18B5A594ACB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40351" y1="52778" x2="40351" y2="52778"/>
                        <a14:foregroundMark x1="57018" y1="54630" x2="57018" y2="54630"/>
                        <a14:foregroundMark x1="50000" y1="71296" x2="50000" y2="71296"/>
                        <a14:foregroundMark x1="47368" y1="88889" x2="47368" y2="88889"/>
                        <a14:backgroundMark x1="32456" y1="60185" x2="32456" y2="60185"/>
                        <a14:backgroundMark x1="48246" y1="82407" x2="48246" y2="82407"/>
                        <a14:backgroundMark x1="54386" y1="78704" x2="54386" y2="78704"/>
                        <a14:backgroundMark x1="50877" y1="61111" x2="50877" y2="61111"/>
                        <a14:backgroundMark x1="53509" y1="28704" x2="53509" y2="28704"/>
                        <a14:backgroundMark x1="34211" y1="34259" x2="34211" y2="3425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3761" y="5375191"/>
            <a:ext cx="518695" cy="49139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3F4C9EDF-C48E-9540-8FF1-B9146B842A60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grayscl/>
            <a:alphaModFix/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7692" b="78462" l="9836" r="89344">
                        <a14:foregroundMark x1="60656" y1="73077" x2="60656" y2="73077"/>
                        <a14:foregroundMark x1="33607" y1="78462" x2="33607" y2="78462"/>
                        <a14:foregroundMark x1="38525" y1="33077" x2="38525" y2="33077"/>
                        <a14:foregroundMark x1="31967" y1="60000" x2="31967" y2="60000"/>
                        <a14:backgroundMark x1="53279" y1="40000" x2="53279" y2="40000"/>
                        <a14:backgroundMark x1="21311" y1="73846" x2="21311" y2="73846"/>
                        <a14:backgroundMark x1="44262" y1="73846" x2="44262" y2="73846"/>
                      </a14:backgroundRemoval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715"/>
          <a:stretch/>
        </p:blipFill>
        <p:spPr>
          <a:xfrm>
            <a:off x="4078663" y="5351729"/>
            <a:ext cx="559595" cy="502584"/>
          </a:xfrm>
          <a:prstGeom prst="rect">
            <a:avLst/>
          </a:prstGeom>
        </p:spPr>
      </p:pic>
      <p:pic>
        <p:nvPicPr>
          <p:cNvPr id="19" name="그림 18" descr="표지판, 그리기이(가) 표시된 사진&#10;&#10;자동 생성된 설명">
            <a:extLst>
              <a:ext uri="{FF2B5EF4-FFF2-40B4-BE49-F238E27FC236}">
                <a16:creationId xmlns:a16="http://schemas.microsoft.com/office/drawing/2014/main" id="{FEF679DF-D5F9-074B-8AFC-2BDE3C1BF42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0449" y="5384386"/>
            <a:ext cx="546100" cy="495300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5F2CB745-FD4F-B148-8972-A736CDDB451C}"/>
              </a:ext>
            </a:extLst>
          </p:cNvPr>
          <p:cNvSpPr txBox="1"/>
          <p:nvPr/>
        </p:nvSpPr>
        <p:spPr>
          <a:xfrm>
            <a:off x="3667293" y="1267628"/>
            <a:ext cx="52610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500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MY</a:t>
            </a:r>
            <a:endParaRPr kumimoji="1" lang="ko-Kore-KR" altLang="en-US" sz="1500" dirty="0">
              <a:solidFill>
                <a:srgbClr val="5B595A"/>
              </a:solidFill>
              <a:latin typeface="Gmarket Sans TTF" panose="02000000000000000000" pitchFamily="2" charset="-128"/>
              <a:ea typeface="Gmarket Sans TTF" panose="02000000000000000000" pitchFamily="2" charset="-128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B9574C43-94BB-AD4C-B560-43CE2DFFD9E3}"/>
              </a:ext>
            </a:extLst>
          </p:cNvPr>
          <p:cNvGraphicFramePr>
            <a:graphicFrameLocks noGrp="1"/>
          </p:cNvGraphicFramePr>
          <p:nvPr/>
        </p:nvGraphicFramePr>
        <p:xfrm>
          <a:off x="2613499" y="3269852"/>
          <a:ext cx="2633694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53949">
                  <a:extLst>
                    <a:ext uri="{9D8B030D-6E8A-4147-A177-3AD203B41FA5}">
                      <a16:colId xmlns:a16="http://schemas.microsoft.com/office/drawing/2014/main" val="1025597437"/>
                    </a:ext>
                  </a:extLst>
                </a:gridCol>
                <a:gridCol w="1679745">
                  <a:extLst>
                    <a:ext uri="{9D8B030D-6E8A-4147-A177-3AD203B41FA5}">
                      <a16:colId xmlns:a16="http://schemas.microsoft.com/office/drawing/2014/main" val="17658215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500" b="1" i="0" dirty="0"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    </a:t>
                      </a:r>
                      <a:endParaRPr lang="ko-Kore-KR" altLang="en-US" sz="1500" b="1" i="0" dirty="0">
                        <a:latin typeface="Gmarket Sans TTF Light" panose="02000000000000000000" pitchFamily="2" charset="-128"/>
                        <a:ea typeface="Gmarket Sans TTF Light" panose="020000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500" b="1" i="0" dirty="0"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            </a:t>
                      </a:r>
                      <a:endParaRPr lang="ko-Kore-KR" altLang="en-US" sz="1500" b="1" i="0" dirty="0">
                        <a:latin typeface="Gmarket Sans TTF Light" panose="02000000000000000000" pitchFamily="2" charset="-128"/>
                        <a:ea typeface="Gmarket Sans TTF Light" panose="02000000000000000000" pitchFamily="2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7142211"/>
                  </a:ext>
                </a:extLst>
              </a:tr>
            </a:tbl>
          </a:graphicData>
        </a:graphic>
      </p:graphicFrame>
      <p:graphicFrame>
        <p:nvGraphicFramePr>
          <p:cNvPr id="38" name="표 37">
            <a:extLst>
              <a:ext uri="{FF2B5EF4-FFF2-40B4-BE49-F238E27FC236}">
                <a16:creationId xmlns:a16="http://schemas.microsoft.com/office/drawing/2014/main" id="{3E026E50-F3AD-074E-96FF-E331AD14B8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0908169"/>
              </p:ext>
            </p:extLst>
          </p:nvPr>
        </p:nvGraphicFramePr>
        <p:xfrm>
          <a:off x="2205704" y="2221967"/>
          <a:ext cx="3406766" cy="1483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06766">
                  <a:extLst>
                    <a:ext uri="{9D8B030D-6E8A-4147-A177-3AD203B41FA5}">
                      <a16:colId xmlns:a16="http://schemas.microsoft.com/office/drawing/2014/main" val="25801775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ko-Kore-KR" altLang="en-US" sz="15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개인정보</a:t>
                      </a:r>
                      <a:r>
                        <a:rPr lang="ko-KR" altLang="en-US" sz="15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 수정</a:t>
                      </a:r>
                      <a:endParaRPr lang="ko-Kore-KR" altLang="en-US" sz="15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91547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ko-KR" altLang="en-US" sz="15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공지사항</a:t>
                      </a:r>
                      <a:endParaRPr lang="ko-Kore-KR" altLang="en-US" sz="15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029907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5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FAQ  </a:t>
                      </a:r>
                      <a:endParaRPr lang="ko-Kore-KR" altLang="en-US" sz="15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96674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ko-Kore-KR" altLang="en-US" sz="15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사용법</a:t>
                      </a:r>
                      <a:r>
                        <a:rPr lang="ko-KR" altLang="en-US" sz="15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 안내</a:t>
                      </a:r>
                      <a:endParaRPr lang="ko-Kore-KR" altLang="en-US" sz="1500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A5A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496749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923714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그룹 114"/>
          <p:cNvGrpSpPr/>
          <p:nvPr/>
        </p:nvGrpSpPr>
        <p:grpSpPr>
          <a:xfrm>
            <a:off x="321277" y="158825"/>
            <a:ext cx="11552822" cy="6699175"/>
            <a:chOff x="321277" y="158825"/>
            <a:chExt cx="11552822" cy="6699175"/>
          </a:xfrm>
        </p:grpSpPr>
        <p:grpSp>
          <p:nvGrpSpPr>
            <p:cNvPr id="116" name="그룹 115"/>
            <p:cNvGrpSpPr/>
            <p:nvPr/>
          </p:nvGrpSpPr>
          <p:grpSpPr>
            <a:xfrm>
              <a:off x="321277" y="158825"/>
              <a:ext cx="11552822" cy="6699175"/>
              <a:chOff x="321277" y="158825"/>
              <a:chExt cx="11552822" cy="6699175"/>
            </a:xfrm>
          </p:grpSpPr>
          <p:sp>
            <p:nvSpPr>
              <p:cNvPr id="120" name="양쪽 모서리가 둥근 사각형 119"/>
              <p:cNvSpPr/>
              <p:nvPr/>
            </p:nvSpPr>
            <p:spPr>
              <a:xfrm>
                <a:off x="321277" y="158825"/>
                <a:ext cx="11552822" cy="540000"/>
              </a:xfrm>
              <a:prstGeom prst="round2SameRect">
                <a:avLst>
                  <a:gd name="adj1" fmla="val 30688"/>
                  <a:gd name="adj2" fmla="val 0"/>
                </a:avLst>
              </a:prstGeom>
              <a:solidFill>
                <a:srgbClr val="FFCCCC"/>
              </a:solidFill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1" name="직사각형 120"/>
              <p:cNvSpPr/>
              <p:nvPr/>
            </p:nvSpPr>
            <p:spPr>
              <a:xfrm>
                <a:off x="321277" y="698825"/>
                <a:ext cx="11552822" cy="6159175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22" name="그룹 121"/>
              <p:cNvGrpSpPr/>
              <p:nvPr/>
            </p:nvGrpSpPr>
            <p:grpSpPr>
              <a:xfrm>
                <a:off x="567622" y="6301290"/>
                <a:ext cx="955185" cy="145042"/>
                <a:chOff x="567622" y="6375432"/>
                <a:chExt cx="955185" cy="145042"/>
              </a:xfrm>
            </p:grpSpPr>
            <p:sp>
              <p:nvSpPr>
                <p:cNvPr id="123" name="Freeform 10"/>
                <p:cNvSpPr>
                  <a:spLocks/>
                </p:cNvSpPr>
                <p:nvPr/>
              </p:nvSpPr>
              <p:spPr bwMode="auto">
                <a:xfrm>
                  <a:off x="1000116" y="6375432"/>
                  <a:ext cx="128288" cy="145042"/>
                </a:xfrm>
                <a:custGeom>
                  <a:avLst/>
                  <a:gdLst>
                    <a:gd name="T0" fmla="*/ 777 w 804"/>
                    <a:gd name="T1" fmla="*/ 405 h 911"/>
                    <a:gd name="T2" fmla="*/ 85 w 804"/>
                    <a:gd name="T3" fmla="*/ 7 h 911"/>
                    <a:gd name="T4" fmla="*/ 72 w 804"/>
                    <a:gd name="T5" fmla="*/ 0 h 911"/>
                    <a:gd name="T6" fmla="*/ 42 w 804"/>
                    <a:gd name="T7" fmla="*/ 0 h 911"/>
                    <a:gd name="T8" fmla="*/ 29 w 804"/>
                    <a:gd name="T9" fmla="*/ 7 h 911"/>
                    <a:gd name="T10" fmla="*/ 16 w 804"/>
                    <a:gd name="T11" fmla="*/ 16 h 911"/>
                    <a:gd name="T12" fmla="*/ 1 w 804"/>
                    <a:gd name="T13" fmla="*/ 40 h 911"/>
                    <a:gd name="T14" fmla="*/ 0 w 804"/>
                    <a:gd name="T15" fmla="*/ 56 h 911"/>
                    <a:gd name="T16" fmla="*/ 0 w 804"/>
                    <a:gd name="T17" fmla="*/ 855 h 911"/>
                    <a:gd name="T18" fmla="*/ 1 w 804"/>
                    <a:gd name="T19" fmla="*/ 869 h 911"/>
                    <a:gd name="T20" fmla="*/ 16 w 804"/>
                    <a:gd name="T21" fmla="*/ 895 h 911"/>
                    <a:gd name="T22" fmla="*/ 29 w 804"/>
                    <a:gd name="T23" fmla="*/ 904 h 911"/>
                    <a:gd name="T24" fmla="*/ 42 w 804"/>
                    <a:gd name="T25" fmla="*/ 910 h 911"/>
                    <a:gd name="T26" fmla="*/ 56 w 804"/>
                    <a:gd name="T27" fmla="*/ 911 h 911"/>
                    <a:gd name="T28" fmla="*/ 72 w 804"/>
                    <a:gd name="T29" fmla="*/ 910 h 911"/>
                    <a:gd name="T30" fmla="*/ 85 w 804"/>
                    <a:gd name="T31" fmla="*/ 904 h 911"/>
                    <a:gd name="T32" fmla="*/ 777 w 804"/>
                    <a:gd name="T33" fmla="*/ 504 h 911"/>
                    <a:gd name="T34" fmla="*/ 789 w 804"/>
                    <a:gd name="T35" fmla="*/ 496 h 911"/>
                    <a:gd name="T36" fmla="*/ 803 w 804"/>
                    <a:gd name="T37" fmla="*/ 470 h 911"/>
                    <a:gd name="T38" fmla="*/ 804 w 804"/>
                    <a:gd name="T39" fmla="*/ 456 h 911"/>
                    <a:gd name="T40" fmla="*/ 803 w 804"/>
                    <a:gd name="T41" fmla="*/ 440 h 911"/>
                    <a:gd name="T42" fmla="*/ 789 w 804"/>
                    <a:gd name="T43" fmla="*/ 414 h 911"/>
                    <a:gd name="T44" fmla="*/ 777 w 804"/>
                    <a:gd name="T45" fmla="*/ 405 h 9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04" h="911">
                      <a:moveTo>
                        <a:pt x="777" y="405"/>
                      </a:moveTo>
                      <a:lnTo>
                        <a:pt x="85" y="7"/>
                      </a:lnTo>
                      <a:lnTo>
                        <a:pt x="72" y="0"/>
                      </a:lnTo>
                      <a:lnTo>
                        <a:pt x="42" y="0"/>
                      </a:lnTo>
                      <a:lnTo>
                        <a:pt x="29" y="7"/>
                      </a:lnTo>
                      <a:lnTo>
                        <a:pt x="16" y="16"/>
                      </a:lnTo>
                      <a:lnTo>
                        <a:pt x="1" y="40"/>
                      </a:lnTo>
                      <a:lnTo>
                        <a:pt x="0" y="56"/>
                      </a:lnTo>
                      <a:lnTo>
                        <a:pt x="0" y="855"/>
                      </a:lnTo>
                      <a:lnTo>
                        <a:pt x="1" y="869"/>
                      </a:lnTo>
                      <a:lnTo>
                        <a:pt x="16" y="895"/>
                      </a:lnTo>
                      <a:lnTo>
                        <a:pt x="29" y="904"/>
                      </a:lnTo>
                      <a:lnTo>
                        <a:pt x="42" y="910"/>
                      </a:lnTo>
                      <a:lnTo>
                        <a:pt x="56" y="911"/>
                      </a:lnTo>
                      <a:lnTo>
                        <a:pt x="72" y="910"/>
                      </a:lnTo>
                      <a:lnTo>
                        <a:pt x="85" y="904"/>
                      </a:lnTo>
                      <a:lnTo>
                        <a:pt x="777" y="504"/>
                      </a:lnTo>
                      <a:lnTo>
                        <a:pt x="789" y="496"/>
                      </a:lnTo>
                      <a:lnTo>
                        <a:pt x="803" y="470"/>
                      </a:lnTo>
                      <a:lnTo>
                        <a:pt x="804" y="456"/>
                      </a:lnTo>
                      <a:lnTo>
                        <a:pt x="803" y="440"/>
                      </a:lnTo>
                      <a:lnTo>
                        <a:pt x="789" y="414"/>
                      </a:lnTo>
                      <a:lnTo>
                        <a:pt x="777" y="405"/>
                      </a:lnTo>
                      <a:close/>
                    </a:path>
                  </a:pathLst>
                </a:custGeom>
                <a:solidFill>
                  <a:srgbClr val="FFCCCC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4" name="Freeform 10"/>
                <p:cNvSpPr>
                  <a:spLocks/>
                </p:cNvSpPr>
                <p:nvPr/>
              </p:nvSpPr>
              <p:spPr bwMode="auto">
                <a:xfrm>
                  <a:off x="1394519" y="6375432"/>
                  <a:ext cx="128288" cy="145042"/>
                </a:xfrm>
                <a:custGeom>
                  <a:avLst/>
                  <a:gdLst>
                    <a:gd name="T0" fmla="*/ 777 w 804"/>
                    <a:gd name="T1" fmla="*/ 405 h 911"/>
                    <a:gd name="T2" fmla="*/ 85 w 804"/>
                    <a:gd name="T3" fmla="*/ 7 h 911"/>
                    <a:gd name="T4" fmla="*/ 72 w 804"/>
                    <a:gd name="T5" fmla="*/ 0 h 911"/>
                    <a:gd name="T6" fmla="*/ 42 w 804"/>
                    <a:gd name="T7" fmla="*/ 0 h 911"/>
                    <a:gd name="T8" fmla="*/ 29 w 804"/>
                    <a:gd name="T9" fmla="*/ 7 h 911"/>
                    <a:gd name="T10" fmla="*/ 16 w 804"/>
                    <a:gd name="T11" fmla="*/ 16 h 911"/>
                    <a:gd name="T12" fmla="*/ 1 w 804"/>
                    <a:gd name="T13" fmla="*/ 40 h 911"/>
                    <a:gd name="T14" fmla="*/ 0 w 804"/>
                    <a:gd name="T15" fmla="*/ 56 h 911"/>
                    <a:gd name="T16" fmla="*/ 0 w 804"/>
                    <a:gd name="T17" fmla="*/ 855 h 911"/>
                    <a:gd name="T18" fmla="*/ 1 w 804"/>
                    <a:gd name="T19" fmla="*/ 869 h 911"/>
                    <a:gd name="T20" fmla="*/ 16 w 804"/>
                    <a:gd name="T21" fmla="*/ 895 h 911"/>
                    <a:gd name="T22" fmla="*/ 29 w 804"/>
                    <a:gd name="T23" fmla="*/ 904 h 911"/>
                    <a:gd name="T24" fmla="*/ 42 w 804"/>
                    <a:gd name="T25" fmla="*/ 910 h 911"/>
                    <a:gd name="T26" fmla="*/ 56 w 804"/>
                    <a:gd name="T27" fmla="*/ 911 h 911"/>
                    <a:gd name="T28" fmla="*/ 72 w 804"/>
                    <a:gd name="T29" fmla="*/ 910 h 911"/>
                    <a:gd name="T30" fmla="*/ 85 w 804"/>
                    <a:gd name="T31" fmla="*/ 904 h 911"/>
                    <a:gd name="T32" fmla="*/ 777 w 804"/>
                    <a:gd name="T33" fmla="*/ 504 h 911"/>
                    <a:gd name="T34" fmla="*/ 789 w 804"/>
                    <a:gd name="T35" fmla="*/ 496 h 911"/>
                    <a:gd name="T36" fmla="*/ 803 w 804"/>
                    <a:gd name="T37" fmla="*/ 470 h 911"/>
                    <a:gd name="T38" fmla="*/ 804 w 804"/>
                    <a:gd name="T39" fmla="*/ 456 h 911"/>
                    <a:gd name="T40" fmla="*/ 803 w 804"/>
                    <a:gd name="T41" fmla="*/ 440 h 911"/>
                    <a:gd name="T42" fmla="*/ 789 w 804"/>
                    <a:gd name="T43" fmla="*/ 414 h 911"/>
                    <a:gd name="T44" fmla="*/ 777 w 804"/>
                    <a:gd name="T45" fmla="*/ 405 h 9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04" h="911">
                      <a:moveTo>
                        <a:pt x="777" y="405"/>
                      </a:moveTo>
                      <a:lnTo>
                        <a:pt x="85" y="7"/>
                      </a:lnTo>
                      <a:lnTo>
                        <a:pt x="72" y="0"/>
                      </a:lnTo>
                      <a:lnTo>
                        <a:pt x="42" y="0"/>
                      </a:lnTo>
                      <a:lnTo>
                        <a:pt x="29" y="7"/>
                      </a:lnTo>
                      <a:lnTo>
                        <a:pt x="16" y="16"/>
                      </a:lnTo>
                      <a:lnTo>
                        <a:pt x="1" y="40"/>
                      </a:lnTo>
                      <a:lnTo>
                        <a:pt x="0" y="56"/>
                      </a:lnTo>
                      <a:lnTo>
                        <a:pt x="0" y="855"/>
                      </a:lnTo>
                      <a:lnTo>
                        <a:pt x="1" y="869"/>
                      </a:lnTo>
                      <a:lnTo>
                        <a:pt x="16" y="895"/>
                      </a:lnTo>
                      <a:lnTo>
                        <a:pt x="29" y="904"/>
                      </a:lnTo>
                      <a:lnTo>
                        <a:pt x="42" y="910"/>
                      </a:lnTo>
                      <a:lnTo>
                        <a:pt x="56" y="911"/>
                      </a:lnTo>
                      <a:lnTo>
                        <a:pt x="72" y="910"/>
                      </a:lnTo>
                      <a:lnTo>
                        <a:pt x="85" y="904"/>
                      </a:lnTo>
                      <a:lnTo>
                        <a:pt x="777" y="504"/>
                      </a:lnTo>
                      <a:lnTo>
                        <a:pt x="789" y="496"/>
                      </a:lnTo>
                      <a:lnTo>
                        <a:pt x="803" y="470"/>
                      </a:lnTo>
                      <a:lnTo>
                        <a:pt x="804" y="456"/>
                      </a:lnTo>
                      <a:lnTo>
                        <a:pt x="803" y="440"/>
                      </a:lnTo>
                      <a:lnTo>
                        <a:pt x="789" y="414"/>
                      </a:lnTo>
                      <a:lnTo>
                        <a:pt x="777" y="40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5" name="모서리가 둥근 직사각형 124"/>
                <p:cNvSpPr/>
                <p:nvPr/>
              </p:nvSpPr>
              <p:spPr>
                <a:xfrm>
                  <a:off x="1316685" y="6375432"/>
                  <a:ext cx="36000" cy="14504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126" name="그룹 125"/>
                <p:cNvGrpSpPr/>
                <p:nvPr/>
              </p:nvGrpSpPr>
              <p:grpSpPr>
                <a:xfrm flipH="1">
                  <a:off x="567622" y="6375432"/>
                  <a:ext cx="208503" cy="145042"/>
                  <a:chOff x="696211" y="6375432"/>
                  <a:chExt cx="208503" cy="145042"/>
                </a:xfrm>
              </p:grpSpPr>
              <p:sp>
                <p:nvSpPr>
                  <p:cNvPr id="127" name="Freeform 10"/>
                  <p:cNvSpPr>
                    <a:spLocks/>
                  </p:cNvSpPr>
                  <p:nvPr/>
                </p:nvSpPr>
                <p:spPr bwMode="auto">
                  <a:xfrm>
                    <a:off x="776426" y="6375432"/>
                    <a:ext cx="128288" cy="145042"/>
                  </a:xfrm>
                  <a:custGeom>
                    <a:avLst/>
                    <a:gdLst>
                      <a:gd name="T0" fmla="*/ 777 w 804"/>
                      <a:gd name="T1" fmla="*/ 405 h 911"/>
                      <a:gd name="T2" fmla="*/ 85 w 804"/>
                      <a:gd name="T3" fmla="*/ 7 h 911"/>
                      <a:gd name="T4" fmla="*/ 72 w 804"/>
                      <a:gd name="T5" fmla="*/ 0 h 911"/>
                      <a:gd name="T6" fmla="*/ 42 w 804"/>
                      <a:gd name="T7" fmla="*/ 0 h 911"/>
                      <a:gd name="T8" fmla="*/ 29 w 804"/>
                      <a:gd name="T9" fmla="*/ 7 h 911"/>
                      <a:gd name="T10" fmla="*/ 16 w 804"/>
                      <a:gd name="T11" fmla="*/ 16 h 911"/>
                      <a:gd name="T12" fmla="*/ 1 w 804"/>
                      <a:gd name="T13" fmla="*/ 40 h 911"/>
                      <a:gd name="T14" fmla="*/ 0 w 804"/>
                      <a:gd name="T15" fmla="*/ 56 h 911"/>
                      <a:gd name="T16" fmla="*/ 0 w 804"/>
                      <a:gd name="T17" fmla="*/ 855 h 911"/>
                      <a:gd name="T18" fmla="*/ 1 w 804"/>
                      <a:gd name="T19" fmla="*/ 869 h 911"/>
                      <a:gd name="T20" fmla="*/ 16 w 804"/>
                      <a:gd name="T21" fmla="*/ 895 h 911"/>
                      <a:gd name="T22" fmla="*/ 29 w 804"/>
                      <a:gd name="T23" fmla="*/ 904 h 911"/>
                      <a:gd name="T24" fmla="*/ 42 w 804"/>
                      <a:gd name="T25" fmla="*/ 910 h 911"/>
                      <a:gd name="T26" fmla="*/ 56 w 804"/>
                      <a:gd name="T27" fmla="*/ 911 h 911"/>
                      <a:gd name="T28" fmla="*/ 72 w 804"/>
                      <a:gd name="T29" fmla="*/ 910 h 911"/>
                      <a:gd name="T30" fmla="*/ 85 w 804"/>
                      <a:gd name="T31" fmla="*/ 904 h 911"/>
                      <a:gd name="T32" fmla="*/ 777 w 804"/>
                      <a:gd name="T33" fmla="*/ 504 h 911"/>
                      <a:gd name="T34" fmla="*/ 789 w 804"/>
                      <a:gd name="T35" fmla="*/ 496 h 911"/>
                      <a:gd name="T36" fmla="*/ 803 w 804"/>
                      <a:gd name="T37" fmla="*/ 470 h 911"/>
                      <a:gd name="T38" fmla="*/ 804 w 804"/>
                      <a:gd name="T39" fmla="*/ 456 h 911"/>
                      <a:gd name="T40" fmla="*/ 803 w 804"/>
                      <a:gd name="T41" fmla="*/ 440 h 911"/>
                      <a:gd name="T42" fmla="*/ 789 w 804"/>
                      <a:gd name="T43" fmla="*/ 414 h 911"/>
                      <a:gd name="T44" fmla="*/ 777 w 804"/>
                      <a:gd name="T45" fmla="*/ 405 h 9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</a:cxnLst>
                    <a:rect l="0" t="0" r="r" b="b"/>
                    <a:pathLst>
                      <a:path w="804" h="911">
                        <a:moveTo>
                          <a:pt x="777" y="405"/>
                        </a:moveTo>
                        <a:lnTo>
                          <a:pt x="85" y="7"/>
                        </a:lnTo>
                        <a:lnTo>
                          <a:pt x="72" y="0"/>
                        </a:lnTo>
                        <a:lnTo>
                          <a:pt x="42" y="0"/>
                        </a:lnTo>
                        <a:lnTo>
                          <a:pt x="29" y="7"/>
                        </a:lnTo>
                        <a:lnTo>
                          <a:pt x="16" y="16"/>
                        </a:lnTo>
                        <a:lnTo>
                          <a:pt x="1" y="40"/>
                        </a:lnTo>
                        <a:lnTo>
                          <a:pt x="0" y="56"/>
                        </a:lnTo>
                        <a:lnTo>
                          <a:pt x="0" y="855"/>
                        </a:lnTo>
                        <a:lnTo>
                          <a:pt x="1" y="869"/>
                        </a:lnTo>
                        <a:lnTo>
                          <a:pt x="16" y="895"/>
                        </a:lnTo>
                        <a:lnTo>
                          <a:pt x="29" y="904"/>
                        </a:lnTo>
                        <a:lnTo>
                          <a:pt x="42" y="910"/>
                        </a:lnTo>
                        <a:lnTo>
                          <a:pt x="56" y="911"/>
                        </a:lnTo>
                        <a:lnTo>
                          <a:pt x="72" y="910"/>
                        </a:lnTo>
                        <a:lnTo>
                          <a:pt x="85" y="904"/>
                        </a:lnTo>
                        <a:lnTo>
                          <a:pt x="777" y="504"/>
                        </a:lnTo>
                        <a:lnTo>
                          <a:pt x="789" y="496"/>
                        </a:lnTo>
                        <a:lnTo>
                          <a:pt x="803" y="470"/>
                        </a:lnTo>
                        <a:lnTo>
                          <a:pt x="804" y="456"/>
                        </a:lnTo>
                        <a:lnTo>
                          <a:pt x="803" y="440"/>
                        </a:lnTo>
                        <a:lnTo>
                          <a:pt x="789" y="414"/>
                        </a:lnTo>
                        <a:lnTo>
                          <a:pt x="777" y="405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12700">
                    <a:solidFill>
                      <a:schemeClr val="bg2">
                        <a:lumMod val="50000"/>
                      </a:schemeClr>
                    </a:solidFill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128" name="모서리가 둥근 직사각형 127"/>
                  <p:cNvSpPr/>
                  <p:nvPr/>
                </p:nvSpPr>
                <p:spPr>
                  <a:xfrm>
                    <a:off x="696211" y="6375432"/>
                    <a:ext cx="36000" cy="145042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 w="12700">
                    <a:solidFill>
                      <a:schemeClr val="bg2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</p:grpSp>
        <p:sp>
          <p:nvSpPr>
            <p:cNvPr id="117" name="타원 116"/>
            <p:cNvSpPr/>
            <p:nvPr/>
          </p:nvSpPr>
          <p:spPr>
            <a:xfrm>
              <a:off x="10743673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8" name="타원 117"/>
            <p:cNvSpPr/>
            <p:nvPr/>
          </p:nvSpPr>
          <p:spPr>
            <a:xfrm>
              <a:off x="11045008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9" name="타원 118"/>
            <p:cNvSpPr/>
            <p:nvPr/>
          </p:nvSpPr>
          <p:spPr>
            <a:xfrm>
              <a:off x="11346343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7" name="모서리가 둥근 직사각형 26"/>
          <p:cNvSpPr/>
          <p:nvPr/>
        </p:nvSpPr>
        <p:spPr>
          <a:xfrm>
            <a:off x="1835671" y="6310617"/>
            <a:ext cx="3600000" cy="144000"/>
          </a:xfrm>
          <a:prstGeom prst="roundRect">
            <a:avLst>
              <a:gd name="adj" fmla="val 50000"/>
            </a:avLst>
          </a:prstGeom>
          <a:solidFill>
            <a:srgbClr val="FFCC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1824343" y="6301290"/>
            <a:ext cx="9504000" cy="145272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36" name="그룹 35"/>
          <p:cNvGrpSpPr/>
          <p:nvPr/>
        </p:nvGrpSpPr>
        <p:grpSpPr>
          <a:xfrm>
            <a:off x="3064328" y="2307013"/>
            <a:ext cx="6118896" cy="2901942"/>
            <a:chOff x="1763614" y="958449"/>
            <a:chExt cx="6118896" cy="2901942"/>
          </a:xfrm>
        </p:grpSpPr>
        <p:cxnSp>
          <p:nvCxnSpPr>
            <p:cNvPr id="46" name="직선 연결선 45"/>
            <p:cNvCxnSpPr>
              <a:cxnSpLocks/>
              <a:stCxn id="63" idx="3"/>
            </p:cNvCxnSpPr>
            <p:nvPr/>
          </p:nvCxnSpPr>
          <p:spPr>
            <a:xfrm>
              <a:off x="1763614" y="958449"/>
              <a:ext cx="1628890" cy="2901942"/>
            </a:xfrm>
            <a:prstGeom prst="line">
              <a:avLst/>
            </a:prstGeom>
            <a:ln w="571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 50"/>
            <p:cNvCxnSpPr>
              <a:cxnSpLocks/>
              <a:stCxn id="83" idx="3"/>
              <a:endCxn id="86" idx="1"/>
            </p:cNvCxnSpPr>
            <p:nvPr/>
          </p:nvCxnSpPr>
          <p:spPr>
            <a:xfrm flipV="1">
              <a:off x="4089594" y="2123042"/>
              <a:ext cx="1521940" cy="1710920"/>
            </a:xfrm>
            <a:prstGeom prst="line">
              <a:avLst/>
            </a:prstGeom>
            <a:ln w="571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 53"/>
            <p:cNvCxnSpPr>
              <a:cxnSpLocks/>
              <a:stCxn id="89" idx="19"/>
              <a:endCxn id="86" idx="3"/>
            </p:cNvCxnSpPr>
            <p:nvPr/>
          </p:nvCxnSpPr>
          <p:spPr>
            <a:xfrm flipH="1">
              <a:off x="6085548" y="1144783"/>
              <a:ext cx="1796962" cy="978259"/>
            </a:xfrm>
            <a:prstGeom prst="line">
              <a:avLst/>
            </a:prstGeom>
            <a:ln w="571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" name="타원 55"/>
          <p:cNvSpPr/>
          <p:nvPr/>
        </p:nvSpPr>
        <p:spPr>
          <a:xfrm>
            <a:off x="1886560" y="1299491"/>
            <a:ext cx="1749111" cy="1749111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7" name="타원 56"/>
          <p:cNvSpPr/>
          <p:nvPr/>
        </p:nvSpPr>
        <p:spPr>
          <a:xfrm>
            <a:off x="4185055" y="4175720"/>
            <a:ext cx="1677908" cy="1677908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8" name="타원 57"/>
          <p:cNvSpPr/>
          <p:nvPr/>
        </p:nvSpPr>
        <p:spPr>
          <a:xfrm>
            <a:off x="6357175" y="2502480"/>
            <a:ext cx="1586417" cy="1586417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9" name="타원 58"/>
          <p:cNvSpPr/>
          <p:nvPr/>
        </p:nvSpPr>
        <p:spPr>
          <a:xfrm>
            <a:off x="8588491" y="1507901"/>
            <a:ext cx="1507253" cy="1507253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62" name="그룹 61"/>
          <p:cNvGrpSpPr/>
          <p:nvPr/>
        </p:nvGrpSpPr>
        <p:grpSpPr>
          <a:xfrm>
            <a:off x="2388053" y="2072857"/>
            <a:ext cx="746125" cy="525462"/>
            <a:chOff x="1074738" y="4143375"/>
            <a:chExt cx="746125" cy="525462"/>
          </a:xfrm>
        </p:grpSpPr>
        <p:sp>
          <p:nvSpPr>
            <p:cNvPr id="63" name="Rectangle 6"/>
            <p:cNvSpPr>
              <a:spLocks noChangeArrowheads="1"/>
            </p:cNvSpPr>
            <p:nvPr/>
          </p:nvSpPr>
          <p:spPr bwMode="auto">
            <a:xfrm>
              <a:off x="1144588" y="4191000"/>
              <a:ext cx="606425" cy="373062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4" name="Rectangle 7"/>
            <p:cNvSpPr>
              <a:spLocks noChangeArrowheads="1"/>
            </p:cNvSpPr>
            <p:nvPr/>
          </p:nvSpPr>
          <p:spPr bwMode="auto">
            <a:xfrm>
              <a:off x="1144588" y="4191000"/>
              <a:ext cx="606425" cy="92075"/>
            </a:xfrm>
            <a:prstGeom prst="rect">
              <a:avLst/>
            </a:prstGeom>
            <a:solidFill>
              <a:srgbClr val="FF4F19"/>
            </a:solidFill>
            <a:ln w="0">
              <a:solidFill>
                <a:srgbClr val="FF4F19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5" name="Freeform 8"/>
            <p:cNvSpPr>
              <a:spLocks noEditPoints="1"/>
            </p:cNvSpPr>
            <p:nvPr/>
          </p:nvSpPr>
          <p:spPr bwMode="auto">
            <a:xfrm>
              <a:off x="1098551" y="4143375"/>
              <a:ext cx="698500" cy="490537"/>
            </a:xfrm>
            <a:custGeom>
              <a:avLst/>
              <a:gdLst>
                <a:gd name="T0" fmla="*/ 294 w 3522"/>
                <a:gd name="T1" fmla="*/ 235 h 2469"/>
                <a:gd name="T2" fmla="*/ 275 w 3522"/>
                <a:gd name="T3" fmla="*/ 238 h 2469"/>
                <a:gd name="T4" fmla="*/ 259 w 3522"/>
                <a:gd name="T5" fmla="*/ 247 h 2469"/>
                <a:gd name="T6" fmla="*/ 246 w 3522"/>
                <a:gd name="T7" fmla="*/ 259 h 2469"/>
                <a:gd name="T8" fmla="*/ 238 w 3522"/>
                <a:gd name="T9" fmla="*/ 275 h 2469"/>
                <a:gd name="T10" fmla="*/ 235 w 3522"/>
                <a:gd name="T11" fmla="*/ 293 h 2469"/>
                <a:gd name="T12" fmla="*/ 235 w 3522"/>
                <a:gd name="T13" fmla="*/ 2058 h 2469"/>
                <a:gd name="T14" fmla="*/ 238 w 3522"/>
                <a:gd name="T15" fmla="*/ 2076 h 2469"/>
                <a:gd name="T16" fmla="*/ 246 w 3522"/>
                <a:gd name="T17" fmla="*/ 2092 h 2469"/>
                <a:gd name="T18" fmla="*/ 259 w 3522"/>
                <a:gd name="T19" fmla="*/ 2105 h 2469"/>
                <a:gd name="T20" fmla="*/ 275 w 3522"/>
                <a:gd name="T21" fmla="*/ 2114 h 2469"/>
                <a:gd name="T22" fmla="*/ 294 w 3522"/>
                <a:gd name="T23" fmla="*/ 2116 h 2469"/>
                <a:gd name="T24" fmla="*/ 3228 w 3522"/>
                <a:gd name="T25" fmla="*/ 2116 h 2469"/>
                <a:gd name="T26" fmla="*/ 3246 w 3522"/>
                <a:gd name="T27" fmla="*/ 2114 h 2469"/>
                <a:gd name="T28" fmla="*/ 3264 w 3522"/>
                <a:gd name="T29" fmla="*/ 2105 h 2469"/>
                <a:gd name="T30" fmla="*/ 3276 w 3522"/>
                <a:gd name="T31" fmla="*/ 2092 h 2469"/>
                <a:gd name="T32" fmla="*/ 3284 w 3522"/>
                <a:gd name="T33" fmla="*/ 2076 h 2469"/>
                <a:gd name="T34" fmla="*/ 3288 w 3522"/>
                <a:gd name="T35" fmla="*/ 2058 h 2469"/>
                <a:gd name="T36" fmla="*/ 3288 w 3522"/>
                <a:gd name="T37" fmla="*/ 293 h 2469"/>
                <a:gd name="T38" fmla="*/ 3284 w 3522"/>
                <a:gd name="T39" fmla="*/ 275 h 2469"/>
                <a:gd name="T40" fmla="*/ 3276 w 3522"/>
                <a:gd name="T41" fmla="*/ 259 h 2469"/>
                <a:gd name="T42" fmla="*/ 3264 w 3522"/>
                <a:gd name="T43" fmla="*/ 247 h 2469"/>
                <a:gd name="T44" fmla="*/ 3246 w 3522"/>
                <a:gd name="T45" fmla="*/ 238 h 2469"/>
                <a:gd name="T46" fmla="*/ 3228 w 3522"/>
                <a:gd name="T47" fmla="*/ 235 h 2469"/>
                <a:gd name="T48" fmla="*/ 294 w 3522"/>
                <a:gd name="T49" fmla="*/ 235 h 2469"/>
                <a:gd name="T50" fmla="*/ 270 w 3522"/>
                <a:gd name="T51" fmla="*/ 0 h 2469"/>
                <a:gd name="T52" fmla="*/ 3251 w 3522"/>
                <a:gd name="T53" fmla="*/ 0 h 2469"/>
                <a:gd name="T54" fmla="*/ 3295 w 3522"/>
                <a:gd name="T55" fmla="*/ 4 h 2469"/>
                <a:gd name="T56" fmla="*/ 3337 w 3522"/>
                <a:gd name="T57" fmla="*/ 14 h 2469"/>
                <a:gd name="T58" fmla="*/ 3375 w 3522"/>
                <a:gd name="T59" fmla="*/ 30 h 2469"/>
                <a:gd name="T60" fmla="*/ 3411 w 3522"/>
                <a:gd name="T61" fmla="*/ 53 h 2469"/>
                <a:gd name="T62" fmla="*/ 3442 w 3522"/>
                <a:gd name="T63" fmla="*/ 79 h 2469"/>
                <a:gd name="T64" fmla="*/ 3470 w 3522"/>
                <a:gd name="T65" fmla="*/ 111 h 2469"/>
                <a:gd name="T66" fmla="*/ 3491 w 3522"/>
                <a:gd name="T67" fmla="*/ 146 h 2469"/>
                <a:gd name="T68" fmla="*/ 3509 w 3522"/>
                <a:gd name="T69" fmla="*/ 185 h 2469"/>
                <a:gd name="T70" fmla="*/ 3519 w 3522"/>
                <a:gd name="T71" fmla="*/ 226 h 2469"/>
                <a:gd name="T72" fmla="*/ 3522 w 3522"/>
                <a:gd name="T73" fmla="*/ 271 h 2469"/>
                <a:gd name="T74" fmla="*/ 3522 w 3522"/>
                <a:gd name="T75" fmla="*/ 2411 h 2469"/>
                <a:gd name="T76" fmla="*/ 3519 w 3522"/>
                <a:gd name="T77" fmla="*/ 2429 h 2469"/>
                <a:gd name="T78" fmla="*/ 3511 w 3522"/>
                <a:gd name="T79" fmla="*/ 2445 h 2469"/>
                <a:gd name="T80" fmla="*/ 3498 w 3522"/>
                <a:gd name="T81" fmla="*/ 2458 h 2469"/>
                <a:gd name="T82" fmla="*/ 3482 w 3522"/>
                <a:gd name="T83" fmla="*/ 2467 h 2469"/>
                <a:gd name="T84" fmla="*/ 3463 w 3522"/>
                <a:gd name="T85" fmla="*/ 2469 h 2469"/>
                <a:gd name="T86" fmla="*/ 60 w 3522"/>
                <a:gd name="T87" fmla="*/ 2469 h 2469"/>
                <a:gd name="T88" fmla="*/ 40 w 3522"/>
                <a:gd name="T89" fmla="*/ 2467 h 2469"/>
                <a:gd name="T90" fmla="*/ 24 w 3522"/>
                <a:gd name="T91" fmla="*/ 2458 h 2469"/>
                <a:gd name="T92" fmla="*/ 12 w 3522"/>
                <a:gd name="T93" fmla="*/ 2445 h 2469"/>
                <a:gd name="T94" fmla="*/ 4 w 3522"/>
                <a:gd name="T95" fmla="*/ 2429 h 2469"/>
                <a:gd name="T96" fmla="*/ 0 w 3522"/>
                <a:gd name="T97" fmla="*/ 2411 h 2469"/>
                <a:gd name="T98" fmla="*/ 0 w 3522"/>
                <a:gd name="T99" fmla="*/ 271 h 2469"/>
                <a:gd name="T100" fmla="*/ 4 w 3522"/>
                <a:gd name="T101" fmla="*/ 226 h 2469"/>
                <a:gd name="T102" fmla="*/ 14 w 3522"/>
                <a:gd name="T103" fmla="*/ 185 h 2469"/>
                <a:gd name="T104" fmla="*/ 31 w 3522"/>
                <a:gd name="T105" fmla="*/ 146 h 2469"/>
                <a:gd name="T106" fmla="*/ 53 w 3522"/>
                <a:gd name="T107" fmla="*/ 111 h 2469"/>
                <a:gd name="T108" fmla="*/ 80 w 3522"/>
                <a:gd name="T109" fmla="*/ 79 h 2469"/>
                <a:gd name="T110" fmla="*/ 111 w 3522"/>
                <a:gd name="T111" fmla="*/ 53 h 2469"/>
                <a:gd name="T112" fmla="*/ 146 w 3522"/>
                <a:gd name="T113" fmla="*/ 30 h 2469"/>
                <a:gd name="T114" fmla="*/ 185 w 3522"/>
                <a:gd name="T115" fmla="*/ 14 h 2469"/>
                <a:gd name="T116" fmla="*/ 227 w 3522"/>
                <a:gd name="T117" fmla="*/ 4 h 2469"/>
                <a:gd name="T118" fmla="*/ 270 w 3522"/>
                <a:gd name="T119" fmla="*/ 0 h 2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522" h="2469">
                  <a:moveTo>
                    <a:pt x="294" y="235"/>
                  </a:moveTo>
                  <a:lnTo>
                    <a:pt x="275" y="238"/>
                  </a:lnTo>
                  <a:lnTo>
                    <a:pt x="259" y="247"/>
                  </a:lnTo>
                  <a:lnTo>
                    <a:pt x="246" y="259"/>
                  </a:lnTo>
                  <a:lnTo>
                    <a:pt x="238" y="275"/>
                  </a:lnTo>
                  <a:lnTo>
                    <a:pt x="235" y="293"/>
                  </a:lnTo>
                  <a:lnTo>
                    <a:pt x="235" y="2058"/>
                  </a:lnTo>
                  <a:lnTo>
                    <a:pt x="238" y="2076"/>
                  </a:lnTo>
                  <a:lnTo>
                    <a:pt x="246" y="2092"/>
                  </a:lnTo>
                  <a:lnTo>
                    <a:pt x="259" y="2105"/>
                  </a:lnTo>
                  <a:lnTo>
                    <a:pt x="275" y="2114"/>
                  </a:lnTo>
                  <a:lnTo>
                    <a:pt x="294" y="2116"/>
                  </a:lnTo>
                  <a:lnTo>
                    <a:pt x="3228" y="2116"/>
                  </a:lnTo>
                  <a:lnTo>
                    <a:pt x="3246" y="2114"/>
                  </a:lnTo>
                  <a:lnTo>
                    <a:pt x="3264" y="2105"/>
                  </a:lnTo>
                  <a:lnTo>
                    <a:pt x="3276" y="2092"/>
                  </a:lnTo>
                  <a:lnTo>
                    <a:pt x="3284" y="2076"/>
                  </a:lnTo>
                  <a:lnTo>
                    <a:pt x="3288" y="2058"/>
                  </a:lnTo>
                  <a:lnTo>
                    <a:pt x="3288" y="293"/>
                  </a:lnTo>
                  <a:lnTo>
                    <a:pt x="3284" y="275"/>
                  </a:lnTo>
                  <a:lnTo>
                    <a:pt x="3276" y="259"/>
                  </a:lnTo>
                  <a:lnTo>
                    <a:pt x="3264" y="247"/>
                  </a:lnTo>
                  <a:lnTo>
                    <a:pt x="3246" y="238"/>
                  </a:lnTo>
                  <a:lnTo>
                    <a:pt x="3228" y="235"/>
                  </a:lnTo>
                  <a:lnTo>
                    <a:pt x="294" y="235"/>
                  </a:lnTo>
                  <a:close/>
                  <a:moveTo>
                    <a:pt x="270" y="0"/>
                  </a:moveTo>
                  <a:lnTo>
                    <a:pt x="3251" y="0"/>
                  </a:lnTo>
                  <a:lnTo>
                    <a:pt x="3295" y="4"/>
                  </a:lnTo>
                  <a:lnTo>
                    <a:pt x="3337" y="14"/>
                  </a:lnTo>
                  <a:lnTo>
                    <a:pt x="3375" y="30"/>
                  </a:lnTo>
                  <a:lnTo>
                    <a:pt x="3411" y="53"/>
                  </a:lnTo>
                  <a:lnTo>
                    <a:pt x="3442" y="79"/>
                  </a:lnTo>
                  <a:lnTo>
                    <a:pt x="3470" y="111"/>
                  </a:lnTo>
                  <a:lnTo>
                    <a:pt x="3491" y="146"/>
                  </a:lnTo>
                  <a:lnTo>
                    <a:pt x="3509" y="185"/>
                  </a:lnTo>
                  <a:lnTo>
                    <a:pt x="3519" y="226"/>
                  </a:lnTo>
                  <a:lnTo>
                    <a:pt x="3522" y="271"/>
                  </a:lnTo>
                  <a:lnTo>
                    <a:pt x="3522" y="2411"/>
                  </a:lnTo>
                  <a:lnTo>
                    <a:pt x="3519" y="2429"/>
                  </a:lnTo>
                  <a:lnTo>
                    <a:pt x="3511" y="2445"/>
                  </a:lnTo>
                  <a:lnTo>
                    <a:pt x="3498" y="2458"/>
                  </a:lnTo>
                  <a:lnTo>
                    <a:pt x="3482" y="2467"/>
                  </a:lnTo>
                  <a:lnTo>
                    <a:pt x="3463" y="2469"/>
                  </a:lnTo>
                  <a:lnTo>
                    <a:pt x="60" y="2469"/>
                  </a:lnTo>
                  <a:lnTo>
                    <a:pt x="40" y="2467"/>
                  </a:lnTo>
                  <a:lnTo>
                    <a:pt x="24" y="2458"/>
                  </a:lnTo>
                  <a:lnTo>
                    <a:pt x="12" y="2445"/>
                  </a:lnTo>
                  <a:lnTo>
                    <a:pt x="4" y="2429"/>
                  </a:lnTo>
                  <a:lnTo>
                    <a:pt x="0" y="2411"/>
                  </a:lnTo>
                  <a:lnTo>
                    <a:pt x="0" y="271"/>
                  </a:lnTo>
                  <a:lnTo>
                    <a:pt x="4" y="226"/>
                  </a:lnTo>
                  <a:lnTo>
                    <a:pt x="14" y="185"/>
                  </a:lnTo>
                  <a:lnTo>
                    <a:pt x="31" y="146"/>
                  </a:lnTo>
                  <a:lnTo>
                    <a:pt x="53" y="111"/>
                  </a:lnTo>
                  <a:lnTo>
                    <a:pt x="80" y="79"/>
                  </a:lnTo>
                  <a:lnTo>
                    <a:pt x="111" y="53"/>
                  </a:lnTo>
                  <a:lnTo>
                    <a:pt x="146" y="30"/>
                  </a:lnTo>
                  <a:lnTo>
                    <a:pt x="185" y="14"/>
                  </a:lnTo>
                  <a:lnTo>
                    <a:pt x="227" y="4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rgbClr val="5C546A"/>
            </a:solidFill>
            <a:ln w="0">
              <a:solidFill>
                <a:srgbClr val="5C546A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6" name="Freeform 9"/>
            <p:cNvSpPr>
              <a:spLocks/>
            </p:cNvSpPr>
            <p:nvPr/>
          </p:nvSpPr>
          <p:spPr bwMode="auto">
            <a:xfrm>
              <a:off x="1074738" y="4610100"/>
              <a:ext cx="746125" cy="58737"/>
            </a:xfrm>
            <a:custGeom>
              <a:avLst/>
              <a:gdLst>
                <a:gd name="T0" fmla="*/ 58 w 3757"/>
                <a:gd name="T1" fmla="*/ 0 h 295"/>
                <a:gd name="T2" fmla="*/ 3697 w 3757"/>
                <a:gd name="T3" fmla="*/ 0 h 295"/>
                <a:gd name="T4" fmla="*/ 3717 w 3757"/>
                <a:gd name="T5" fmla="*/ 4 h 295"/>
                <a:gd name="T6" fmla="*/ 3733 w 3757"/>
                <a:gd name="T7" fmla="*/ 12 h 295"/>
                <a:gd name="T8" fmla="*/ 3745 w 3757"/>
                <a:gd name="T9" fmla="*/ 24 h 295"/>
                <a:gd name="T10" fmla="*/ 3753 w 3757"/>
                <a:gd name="T11" fmla="*/ 40 h 295"/>
                <a:gd name="T12" fmla="*/ 3757 w 3757"/>
                <a:gd name="T13" fmla="*/ 60 h 295"/>
                <a:gd name="T14" fmla="*/ 3753 w 3757"/>
                <a:gd name="T15" fmla="*/ 97 h 295"/>
                <a:gd name="T16" fmla="*/ 3744 w 3757"/>
                <a:gd name="T17" fmla="*/ 134 h 295"/>
                <a:gd name="T18" fmla="*/ 3730 w 3757"/>
                <a:gd name="T19" fmla="*/ 167 h 295"/>
                <a:gd name="T20" fmla="*/ 3711 w 3757"/>
                <a:gd name="T21" fmla="*/ 199 h 295"/>
                <a:gd name="T22" fmla="*/ 3687 w 3757"/>
                <a:gd name="T23" fmla="*/ 226 h 295"/>
                <a:gd name="T24" fmla="*/ 3660 w 3757"/>
                <a:gd name="T25" fmla="*/ 249 h 295"/>
                <a:gd name="T26" fmla="*/ 3629 w 3757"/>
                <a:gd name="T27" fmla="*/ 269 h 295"/>
                <a:gd name="T28" fmla="*/ 3596 w 3757"/>
                <a:gd name="T29" fmla="*/ 282 h 295"/>
                <a:gd name="T30" fmla="*/ 3559 w 3757"/>
                <a:gd name="T31" fmla="*/ 291 h 295"/>
                <a:gd name="T32" fmla="*/ 3522 w 3757"/>
                <a:gd name="T33" fmla="*/ 295 h 295"/>
                <a:gd name="T34" fmla="*/ 235 w 3757"/>
                <a:gd name="T35" fmla="*/ 295 h 295"/>
                <a:gd name="T36" fmla="*/ 197 w 3757"/>
                <a:gd name="T37" fmla="*/ 291 h 295"/>
                <a:gd name="T38" fmla="*/ 161 w 3757"/>
                <a:gd name="T39" fmla="*/ 282 h 295"/>
                <a:gd name="T40" fmla="*/ 128 w 3757"/>
                <a:gd name="T41" fmla="*/ 269 h 295"/>
                <a:gd name="T42" fmla="*/ 97 w 3757"/>
                <a:gd name="T43" fmla="*/ 249 h 295"/>
                <a:gd name="T44" fmla="*/ 68 w 3757"/>
                <a:gd name="T45" fmla="*/ 226 h 295"/>
                <a:gd name="T46" fmla="*/ 46 w 3757"/>
                <a:gd name="T47" fmla="*/ 199 h 295"/>
                <a:gd name="T48" fmla="*/ 26 w 3757"/>
                <a:gd name="T49" fmla="*/ 167 h 295"/>
                <a:gd name="T50" fmla="*/ 13 w 3757"/>
                <a:gd name="T51" fmla="*/ 134 h 295"/>
                <a:gd name="T52" fmla="*/ 3 w 3757"/>
                <a:gd name="T53" fmla="*/ 97 h 295"/>
                <a:gd name="T54" fmla="*/ 0 w 3757"/>
                <a:gd name="T55" fmla="*/ 60 h 295"/>
                <a:gd name="T56" fmla="*/ 3 w 3757"/>
                <a:gd name="T57" fmla="*/ 40 h 295"/>
                <a:gd name="T58" fmla="*/ 11 w 3757"/>
                <a:gd name="T59" fmla="*/ 24 h 295"/>
                <a:gd name="T60" fmla="*/ 24 w 3757"/>
                <a:gd name="T61" fmla="*/ 12 h 295"/>
                <a:gd name="T62" fmla="*/ 40 w 3757"/>
                <a:gd name="T63" fmla="*/ 4 h 295"/>
                <a:gd name="T64" fmla="*/ 58 w 3757"/>
                <a:gd name="T65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757" h="295">
                  <a:moveTo>
                    <a:pt x="58" y="0"/>
                  </a:moveTo>
                  <a:lnTo>
                    <a:pt x="3697" y="0"/>
                  </a:lnTo>
                  <a:lnTo>
                    <a:pt x="3717" y="4"/>
                  </a:lnTo>
                  <a:lnTo>
                    <a:pt x="3733" y="12"/>
                  </a:lnTo>
                  <a:lnTo>
                    <a:pt x="3745" y="24"/>
                  </a:lnTo>
                  <a:lnTo>
                    <a:pt x="3753" y="40"/>
                  </a:lnTo>
                  <a:lnTo>
                    <a:pt x="3757" y="60"/>
                  </a:lnTo>
                  <a:lnTo>
                    <a:pt x="3753" y="97"/>
                  </a:lnTo>
                  <a:lnTo>
                    <a:pt x="3744" y="134"/>
                  </a:lnTo>
                  <a:lnTo>
                    <a:pt x="3730" y="167"/>
                  </a:lnTo>
                  <a:lnTo>
                    <a:pt x="3711" y="199"/>
                  </a:lnTo>
                  <a:lnTo>
                    <a:pt x="3687" y="226"/>
                  </a:lnTo>
                  <a:lnTo>
                    <a:pt x="3660" y="249"/>
                  </a:lnTo>
                  <a:lnTo>
                    <a:pt x="3629" y="269"/>
                  </a:lnTo>
                  <a:lnTo>
                    <a:pt x="3596" y="282"/>
                  </a:lnTo>
                  <a:lnTo>
                    <a:pt x="3559" y="291"/>
                  </a:lnTo>
                  <a:lnTo>
                    <a:pt x="3522" y="295"/>
                  </a:lnTo>
                  <a:lnTo>
                    <a:pt x="235" y="295"/>
                  </a:lnTo>
                  <a:lnTo>
                    <a:pt x="197" y="291"/>
                  </a:lnTo>
                  <a:lnTo>
                    <a:pt x="161" y="282"/>
                  </a:lnTo>
                  <a:lnTo>
                    <a:pt x="128" y="269"/>
                  </a:lnTo>
                  <a:lnTo>
                    <a:pt x="97" y="249"/>
                  </a:lnTo>
                  <a:lnTo>
                    <a:pt x="68" y="226"/>
                  </a:lnTo>
                  <a:lnTo>
                    <a:pt x="46" y="199"/>
                  </a:lnTo>
                  <a:lnTo>
                    <a:pt x="26" y="167"/>
                  </a:lnTo>
                  <a:lnTo>
                    <a:pt x="13" y="134"/>
                  </a:lnTo>
                  <a:lnTo>
                    <a:pt x="3" y="97"/>
                  </a:lnTo>
                  <a:lnTo>
                    <a:pt x="0" y="60"/>
                  </a:lnTo>
                  <a:lnTo>
                    <a:pt x="3" y="40"/>
                  </a:lnTo>
                  <a:lnTo>
                    <a:pt x="11" y="24"/>
                  </a:lnTo>
                  <a:lnTo>
                    <a:pt x="24" y="12"/>
                  </a:lnTo>
                  <a:lnTo>
                    <a:pt x="40" y="4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B9BBC1"/>
            </a:solidFill>
            <a:ln w="0">
              <a:solidFill>
                <a:srgbClr val="B9BBC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7" name="Freeform 10"/>
            <p:cNvSpPr>
              <a:spLocks/>
            </p:cNvSpPr>
            <p:nvPr/>
          </p:nvSpPr>
          <p:spPr bwMode="auto">
            <a:xfrm>
              <a:off x="1190626" y="4225925"/>
              <a:ext cx="104775" cy="22225"/>
            </a:xfrm>
            <a:custGeom>
              <a:avLst/>
              <a:gdLst>
                <a:gd name="T0" fmla="*/ 59 w 528"/>
                <a:gd name="T1" fmla="*/ 0 h 118"/>
                <a:gd name="T2" fmla="*/ 469 w 528"/>
                <a:gd name="T3" fmla="*/ 0 h 118"/>
                <a:gd name="T4" fmla="*/ 489 w 528"/>
                <a:gd name="T5" fmla="*/ 3 h 118"/>
                <a:gd name="T6" fmla="*/ 505 w 528"/>
                <a:gd name="T7" fmla="*/ 11 h 118"/>
                <a:gd name="T8" fmla="*/ 517 w 528"/>
                <a:gd name="T9" fmla="*/ 24 h 118"/>
                <a:gd name="T10" fmla="*/ 525 w 528"/>
                <a:gd name="T11" fmla="*/ 41 h 118"/>
                <a:gd name="T12" fmla="*/ 528 w 528"/>
                <a:gd name="T13" fmla="*/ 59 h 118"/>
                <a:gd name="T14" fmla="*/ 525 w 528"/>
                <a:gd name="T15" fmla="*/ 78 h 118"/>
                <a:gd name="T16" fmla="*/ 517 w 528"/>
                <a:gd name="T17" fmla="*/ 94 h 118"/>
                <a:gd name="T18" fmla="*/ 505 w 528"/>
                <a:gd name="T19" fmla="*/ 106 h 118"/>
                <a:gd name="T20" fmla="*/ 489 w 528"/>
                <a:gd name="T21" fmla="*/ 115 h 118"/>
                <a:gd name="T22" fmla="*/ 469 w 528"/>
                <a:gd name="T23" fmla="*/ 118 h 118"/>
                <a:gd name="T24" fmla="*/ 59 w 528"/>
                <a:gd name="T25" fmla="*/ 118 h 118"/>
                <a:gd name="T26" fmla="*/ 40 w 528"/>
                <a:gd name="T27" fmla="*/ 115 h 118"/>
                <a:gd name="T28" fmla="*/ 24 w 528"/>
                <a:gd name="T29" fmla="*/ 106 h 118"/>
                <a:gd name="T30" fmla="*/ 11 w 528"/>
                <a:gd name="T31" fmla="*/ 94 h 118"/>
                <a:gd name="T32" fmla="*/ 3 w 528"/>
                <a:gd name="T33" fmla="*/ 78 h 118"/>
                <a:gd name="T34" fmla="*/ 0 w 528"/>
                <a:gd name="T35" fmla="*/ 59 h 118"/>
                <a:gd name="T36" fmla="*/ 3 w 528"/>
                <a:gd name="T37" fmla="*/ 41 h 118"/>
                <a:gd name="T38" fmla="*/ 11 w 528"/>
                <a:gd name="T39" fmla="*/ 24 h 118"/>
                <a:gd name="T40" fmla="*/ 24 w 528"/>
                <a:gd name="T41" fmla="*/ 11 h 118"/>
                <a:gd name="T42" fmla="*/ 40 w 528"/>
                <a:gd name="T43" fmla="*/ 3 h 118"/>
                <a:gd name="T44" fmla="*/ 59 w 528"/>
                <a:gd name="T45" fmla="*/ 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28" h="118">
                  <a:moveTo>
                    <a:pt x="59" y="0"/>
                  </a:moveTo>
                  <a:lnTo>
                    <a:pt x="469" y="0"/>
                  </a:lnTo>
                  <a:lnTo>
                    <a:pt x="489" y="3"/>
                  </a:lnTo>
                  <a:lnTo>
                    <a:pt x="505" y="11"/>
                  </a:lnTo>
                  <a:lnTo>
                    <a:pt x="517" y="24"/>
                  </a:lnTo>
                  <a:lnTo>
                    <a:pt x="525" y="41"/>
                  </a:lnTo>
                  <a:lnTo>
                    <a:pt x="528" y="59"/>
                  </a:lnTo>
                  <a:lnTo>
                    <a:pt x="525" y="78"/>
                  </a:lnTo>
                  <a:lnTo>
                    <a:pt x="517" y="94"/>
                  </a:lnTo>
                  <a:lnTo>
                    <a:pt x="505" y="106"/>
                  </a:lnTo>
                  <a:lnTo>
                    <a:pt x="489" y="115"/>
                  </a:lnTo>
                  <a:lnTo>
                    <a:pt x="469" y="118"/>
                  </a:lnTo>
                  <a:lnTo>
                    <a:pt x="59" y="118"/>
                  </a:lnTo>
                  <a:lnTo>
                    <a:pt x="40" y="115"/>
                  </a:lnTo>
                  <a:lnTo>
                    <a:pt x="24" y="106"/>
                  </a:lnTo>
                  <a:lnTo>
                    <a:pt x="11" y="94"/>
                  </a:lnTo>
                  <a:lnTo>
                    <a:pt x="3" y="78"/>
                  </a:lnTo>
                  <a:lnTo>
                    <a:pt x="0" y="59"/>
                  </a:lnTo>
                  <a:lnTo>
                    <a:pt x="3" y="41"/>
                  </a:lnTo>
                  <a:lnTo>
                    <a:pt x="11" y="24"/>
                  </a:lnTo>
                  <a:lnTo>
                    <a:pt x="24" y="11"/>
                  </a:lnTo>
                  <a:lnTo>
                    <a:pt x="40" y="3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D200"/>
            </a:solidFill>
            <a:ln w="0">
              <a:solidFill>
                <a:srgbClr val="FFD2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8" name="Freeform 11"/>
            <p:cNvSpPr>
              <a:spLocks/>
            </p:cNvSpPr>
            <p:nvPr/>
          </p:nvSpPr>
          <p:spPr bwMode="auto">
            <a:xfrm>
              <a:off x="1470026" y="4225925"/>
              <a:ext cx="34925" cy="22225"/>
            </a:xfrm>
            <a:custGeom>
              <a:avLst/>
              <a:gdLst>
                <a:gd name="T0" fmla="*/ 59 w 177"/>
                <a:gd name="T1" fmla="*/ 0 h 118"/>
                <a:gd name="T2" fmla="*/ 117 w 177"/>
                <a:gd name="T3" fmla="*/ 0 h 118"/>
                <a:gd name="T4" fmla="*/ 137 w 177"/>
                <a:gd name="T5" fmla="*/ 3 h 118"/>
                <a:gd name="T6" fmla="*/ 153 w 177"/>
                <a:gd name="T7" fmla="*/ 11 h 118"/>
                <a:gd name="T8" fmla="*/ 165 w 177"/>
                <a:gd name="T9" fmla="*/ 24 h 118"/>
                <a:gd name="T10" fmla="*/ 173 w 177"/>
                <a:gd name="T11" fmla="*/ 41 h 118"/>
                <a:gd name="T12" fmla="*/ 177 w 177"/>
                <a:gd name="T13" fmla="*/ 59 h 118"/>
                <a:gd name="T14" fmla="*/ 173 w 177"/>
                <a:gd name="T15" fmla="*/ 78 h 118"/>
                <a:gd name="T16" fmla="*/ 165 w 177"/>
                <a:gd name="T17" fmla="*/ 94 h 118"/>
                <a:gd name="T18" fmla="*/ 153 w 177"/>
                <a:gd name="T19" fmla="*/ 106 h 118"/>
                <a:gd name="T20" fmla="*/ 137 w 177"/>
                <a:gd name="T21" fmla="*/ 115 h 118"/>
                <a:gd name="T22" fmla="*/ 117 w 177"/>
                <a:gd name="T23" fmla="*/ 118 h 118"/>
                <a:gd name="T24" fmla="*/ 59 w 177"/>
                <a:gd name="T25" fmla="*/ 118 h 118"/>
                <a:gd name="T26" fmla="*/ 41 w 177"/>
                <a:gd name="T27" fmla="*/ 115 h 118"/>
                <a:gd name="T28" fmla="*/ 24 w 177"/>
                <a:gd name="T29" fmla="*/ 106 h 118"/>
                <a:gd name="T30" fmla="*/ 11 w 177"/>
                <a:gd name="T31" fmla="*/ 94 h 118"/>
                <a:gd name="T32" fmla="*/ 3 w 177"/>
                <a:gd name="T33" fmla="*/ 78 h 118"/>
                <a:gd name="T34" fmla="*/ 0 w 177"/>
                <a:gd name="T35" fmla="*/ 59 h 118"/>
                <a:gd name="T36" fmla="*/ 3 w 177"/>
                <a:gd name="T37" fmla="*/ 41 h 118"/>
                <a:gd name="T38" fmla="*/ 11 w 177"/>
                <a:gd name="T39" fmla="*/ 24 h 118"/>
                <a:gd name="T40" fmla="*/ 24 w 177"/>
                <a:gd name="T41" fmla="*/ 11 h 118"/>
                <a:gd name="T42" fmla="*/ 41 w 177"/>
                <a:gd name="T43" fmla="*/ 3 h 118"/>
                <a:gd name="T44" fmla="*/ 59 w 177"/>
                <a:gd name="T45" fmla="*/ 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77" h="118">
                  <a:moveTo>
                    <a:pt x="59" y="0"/>
                  </a:moveTo>
                  <a:lnTo>
                    <a:pt x="117" y="0"/>
                  </a:lnTo>
                  <a:lnTo>
                    <a:pt x="137" y="3"/>
                  </a:lnTo>
                  <a:lnTo>
                    <a:pt x="153" y="11"/>
                  </a:lnTo>
                  <a:lnTo>
                    <a:pt x="165" y="24"/>
                  </a:lnTo>
                  <a:lnTo>
                    <a:pt x="173" y="41"/>
                  </a:lnTo>
                  <a:lnTo>
                    <a:pt x="177" y="59"/>
                  </a:lnTo>
                  <a:lnTo>
                    <a:pt x="173" y="78"/>
                  </a:lnTo>
                  <a:lnTo>
                    <a:pt x="165" y="94"/>
                  </a:lnTo>
                  <a:lnTo>
                    <a:pt x="153" y="106"/>
                  </a:lnTo>
                  <a:lnTo>
                    <a:pt x="137" y="115"/>
                  </a:lnTo>
                  <a:lnTo>
                    <a:pt x="117" y="118"/>
                  </a:lnTo>
                  <a:lnTo>
                    <a:pt x="59" y="118"/>
                  </a:lnTo>
                  <a:lnTo>
                    <a:pt x="41" y="115"/>
                  </a:lnTo>
                  <a:lnTo>
                    <a:pt x="24" y="106"/>
                  </a:lnTo>
                  <a:lnTo>
                    <a:pt x="11" y="94"/>
                  </a:lnTo>
                  <a:lnTo>
                    <a:pt x="3" y="78"/>
                  </a:lnTo>
                  <a:lnTo>
                    <a:pt x="0" y="59"/>
                  </a:lnTo>
                  <a:lnTo>
                    <a:pt x="3" y="41"/>
                  </a:lnTo>
                  <a:lnTo>
                    <a:pt x="11" y="24"/>
                  </a:lnTo>
                  <a:lnTo>
                    <a:pt x="24" y="11"/>
                  </a:lnTo>
                  <a:lnTo>
                    <a:pt x="41" y="3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9" name="Freeform 12"/>
            <p:cNvSpPr>
              <a:spLocks/>
            </p:cNvSpPr>
            <p:nvPr/>
          </p:nvSpPr>
          <p:spPr bwMode="auto">
            <a:xfrm>
              <a:off x="1528763" y="4225925"/>
              <a:ext cx="34925" cy="22225"/>
            </a:xfrm>
            <a:custGeom>
              <a:avLst/>
              <a:gdLst>
                <a:gd name="T0" fmla="*/ 58 w 177"/>
                <a:gd name="T1" fmla="*/ 0 h 118"/>
                <a:gd name="T2" fmla="*/ 117 w 177"/>
                <a:gd name="T3" fmla="*/ 0 h 118"/>
                <a:gd name="T4" fmla="*/ 136 w 177"/>
                <a:gd name="T5" fmla="*/ 3 h 118"/>
                <a:gd name="T6" fmla="*/ 152 w 177"/>
                <a:gd name="T7" fmla="*/ 11 h 118"/>
                <a:gd name="T8" fmla="*/ 165 w 177"/>
                <a:gd name="T9" fmla="*/ 24 h 118"/>
                <a:gd name="T10" fmla="*/ 173 w 177"/>
                <a:gd name="T11" fmla="*/ 41 h 118"/>
                <a:gd name="T12" fmla="*/ 177 w 177"/>
                <a:gd name="T13" fmla="*/ 59 h 118"/>
                <a:gd name="T14" fmla="*/ 173 w 177"/>
                <a:gd name="T15" fmla="*/ 78 h 118"/>
                <a:gd name="T16" fmla="*/ 165 w 177"/>
                <a:gd name="T17" fmla="*/ 94 h 118"/>
                <a:gd name="T18" fmla="*/ 152 w 177"/>
                <a:gd name="T19" fmla="*/ 106 h 118"/>
                <a:gd name="T20" fmla="*/ 136 w 177"/>
                <a:gd name="T21" fmla="*/ 115 h 118"/>
                <a:gd name="T22" fmla="*/ 117 w 177"/>
                <a:gd name="T23" fmla="*/ 118 h 118"/>
                <a:gd name="T24" fmla="*/ 58 w 177"/>
                <a:gd name="T25" fmla="*/ 118 h 118"/>
                <a:gd name="T26" fmla="*/ 40 w 177"/>
                <a:gd name="T27" fmla="*/ 115 h 118"/>
                <a:gd name="T28" fmla="*/ 24 w 177"/>
                <a:gd name="T29" fmla="*/ 106 h 118"/>
                <a:gd name="T30" fmla="*/ 11 w 177"/>
                <a:gd name="T31" fmla="*/ 94 h 118"/>
                <a:gd name="T32" fmla="*/ 3 w 177"/>
                <a:gd name="T33" fmla="*/ 78 h 118"/>
                <a:gd name="T34" fmla="*/ 0 w 177"/>
                <a:gd name="T35" fmla="*/ 59 h 118"/>
                <a:gd name="T36" fmla="*/ 3 w 177"/>
                <a:gd name="T37" fmla="*/ 41 h 118"/>
                <a:gd name="T38" fmla="*/ 11 w 177"/>
                <a:gd name="T39" fmla="*/ 24 h 118"/>
                <a:gd name="T40" fmla="*/ 24 w 177"/>
                <a:gd name="T41" fmla="*/ 11 h 118"/>
                <a:gd name="T42" fmla="*/ 40 w 177"/>
                <a:gd name="T43" fmla="*/ 3 h 118"/>
                <a:gd name="T44" fmla="*/ 58 w 177"/>
                <a:gd name="T45" fmla="*/ 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77" h="118">
                  <a:moveTo>
                    <a:pt x="58" y="0"/>
                  </a:moveTo>
                  <a:lnTo>
                    <a:pt x="117" y="0"/>
                  </a:lnTo>
                  <a:lnTo>
                    <a:pt x="136" y="3"/>
                  </a:lnTo>
                  <a:lnTo>
                    <a:pt x="152" y="11"/>
                  </a:lnTo>
                  <a:lnTo>
                    <a:pt x="165" y="24"/>
                  </a:lnTo>
                  <a:lnTo>
                    <a:pt x="173" y="41"/>
                  </a:lnTo>
                  <a:lnTo>
                    <a:pt x="177" y="59"/>
                  </a:lnTo>
                  <a:lnTo>
                    <a:pt x="173" y="78"/>
                  </a:lnTo>
                  <a:lnTo>
                    <a:pt x="165" y="94"/>
                  </a:lnTo>
                  <a:lnTo>
                    <a:pt x="152" y="106"/>
                  </a:lnTo>
                  <a:lnTo>
                    <a:pt x="136" y="115"/>
                  </a:lnTo>
                  <a:lnTo>
                    <a:pt x="117" y="118"/>
                  </a:lnTo>
                  <a:lnTo>
                    <a:pt x="58" y="118"/>
                  </a:lnTo>
                  <a:lnTo>
                    <a:pt x="40" y="115"/>
                  </a:lnTo>
                  <a:lnTo>
                    <a:pt x="24" y="106"/>
                  </a:lnTo>
                  <a:lnTo>
                    <a:pt x="11" y="94"/>
                  </a:lnTo>
                  <a:lnTo>
                    <a:pt x="3" y="78"/>
                  </a:lnTo>
                  <a:lnTo>
                    <a:pt x="0" y="59"/>
                  </a:lnTo>
                  <a:lnTo>
                    <a:pt x="3" y="41"/>
                  </a:lnTo>
                  <a:lnTo>
                    <a:pt x="11" y="24"/>
                  </a:lnTo>
                  <a:lnTo>
                    <a:pt x="24" y="11"/>
                  </a:lnTo>
                  <a:lnTo>
                    <a:pt x="40" y="3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0" name="Freeform 13"/>
            <p:cNvSpPr>
              <a:spLocks/>
            </p:cNvSpPr>
            <p:nvPr/>
          </p:nvSpPr>
          <p:spPr bwMode="auto">
            <a:xfrm>
              <a:off x="1587501" y="4225925"/>
              <a:ext cx="34925" cy="22225"/>
            </a:xfrm>
            <a:custGeom>
              <a:avLst/>
              <a:gdLst>
                <a:gd name="T0" fmla="*/ 58 w 175"/>
                <a:gd name="T1" fmla="*/ 0 h 118"/>
                <a:gd name="T2" fmla="*/ 117 w 175"/>
                <a:gd name="T3" fmla="*/ 0 h 118"/>
                <a:gd name="T4" fmla="*/ 136 w 175"/>
                <a:gd name="T5" fmla="*/ 3 h 118"/>
                <a:gd name="T6" fmla="*/ 152 w 175"/>
                <a:gd name="T7" fmla="*/ 11 h 118"/>
                <a:gd name="T8" fmla="*/ 164 w 175"/>
                <a:gd name="T9" fmla="*/ 24 h 118"/>
                <a:gd name="T10" fmla="*/ 172 w 175"/>
                <a:gd name="T11" fmla="*/ 41 h 118"/>
                <a:gd name="T12" fmla="*/ 175 w 175"/>
                <a:gd name="T13" fmla="*/ 59 h 118"/>
                <a:gd name="T14" fmla="*/ 172 w 175"/>
                <a:gd name="T15" fmla="*/ 78 h 118"/>
                <a:gd name="T16" fmla="*/ 164 w 175"/>
                <a:gd name="T17" fmla="*/ 94 h 118"/>
                <a:gd name="T18" fmla="*/ 152 w 175"/>
                <a:gd name="T19" fmla="*/ 106 h 118"/>
                <a:gd name="T20" fmla="*/ 136 w 175"/>
                <a:gd name="T21" fmla="*/ 115 h 118"/>
                <a:gd name="T22" fmla="*/ 117 w 175"/>
                <a:gd name="T23" fmla="*/ 118 h 118"/>
                <a:gd name="T24" fmla="*/ 58 w 175"/>
                <a:gd name="T25" fmla="*/ 118 h 118"/>
                <a:gd name="T26" fmla="*/ 40 w 175"/>
                <a:gd name="T27" fmla="*/ 115 h 118"/>
                <a:gd name="T28" fmla="*/ 24 w 175"/>
                <a:gd name="T29" fmla="*/ 106 h 118"/>
                <a:gd name="T30" fmla="*/ 10 w 175"/>
                <a:gd name="T31" fmla="*/ 94 h 118"/>
                <a:gd name="T32" fmla="*/ 2 w 175"/>
                <a:gd name="T33" fmla="*/ 78 h 118"/>
                <a:gd name="T34" fmla="*/ 0 w 175"/>
                <a:gd name="T35" fmla="*/ 59 h 118"/>
                <a:gd name="T36" fmla="*/ 2 w 175"/>
                <a:gd name="T37" fmla="*/ 41 h 118"/>
                <a:gd name="T38" fmla="*/ 10 w 175"/>
                <a:gd name="T39" fmla="*/ 24 h 118"/>
                <a:gd name="T40" fmla="*/ 24 w 175"/>
                <a:gd name="T41" fmla="*/ 11 h 118"/>
                <a:gd name="T42" fmla="*/ 40 w 175"/>
                <a:gd name="T43" fmla="*/ 3 h 118"/>
                <a:gd name="T44" fmla="*/ 58 w 175"/>
                <a:gd name="T45" fmla="*/ 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75" h="118">
                  <a:moveTo>
                    <a:pt x="58" y="0"/>
                  </a:moveTo>
                  <a:lnTo>
                    <a:pt x="117" y="0"/>
                  </a:lnTo>
                  <a:lnTo>
                    <a:pt x="136" y="3"/>
                  </a:lnTo>
                  <a:lnTo>
                    <a:pt x="152" y="11"/>
                  </a:lnTo>
                  <a:lnTo>
                    <a:pt x="164" y="24"/>
                  </a:lnTo>
                  <a:lnTo>
                    <a:pt x="172" y="41"/>
                  </a:lnTo>
                  <a:lnTo>
                    <a:pt x="175" y="59"/>
                  </a:lnTo>
                  <a:lnTo>
                    <a:pt x="172" y="78"/>
                  </a:lnTo>
                  <a:lnTo>
                    <a:pt x="164" y="94"/>
                  </a:lnTo>
                  <a:lnTo>
                    <a:pt x="152" y="106"/>
                  </a:lnTo>
                  <a:lnTo>
                    <a:pt x="136" y="115"/>
                  </a:lnTo>
                  <a:lnTo>
                    <a:pt x="117" y="118"/>
                  </a:lnTo>
                  <a:lnTo>
                    <a:pt x="58" y="118"/>
                  </a:lnTo>
                  <a:lnTo>
                    <a:pt x="40" y="115"/>
                  </a:lnTo>
                  <a:lnTo>
                    <a:pt x="24" y="106"/>
                  </a:lnTo>
                  <a:lnTo>
                    <a:pt x="10" y="94"/>
                  </a:lnTo>
                  <a:lnTo>
                    <a:pt x="2" y="78"/>
                  </a:lnTo>
                  <a:lnTo>
                    <a:pt x="0" y="59"/>
                  </a:lnTo>
                  <a:lnTo>
                    <a:pt x="2" y="41"/>
                  </a:lnTo>
                  <a:lnTo>
                    <a:pt x="10" y="24"/>
                  </a:lnTo>
                  <a:lnTo>
                    <a:pt x="24" y="11"/>
                  </a:lnTo>
                  <a:lnTo>
                    <a:pt x="40" y="3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1" name="Freeform 14"/>
            <p:cNvSpPr>
              <a:spLocks/>
            </p:cNvSpPr>
            <p:nvPr/>
          </p:nvSpPr>
          <p:spPr bwMode="auto">
            <a:xfrm>
              <a:off x="1644651" y="4225925"/>
              <a:ext cx="36513" cy="22225"/>
            </a:xfrm>
            <a:custGeom>
              <a:avLst/>
              <a:gdLst>
                <a:gd name="T0" fmla="*/ 59 w 176"/>
                <a:gd name="T1" fmla="*/ 0 h 118"/>
                <a:gd name="T2" fmla="*/ 117 w 176"/>
                <a:gd name="T3" fmla="*/ 0 h 118"/>
                <a:gd name="T4" fmla="*/ 135 w 176"/>
                <a:gd name="T5" fmla="*/ 3 h 118"/>
                <a:gd name="T6" fmla="*/ 153 w 176"/>
                <a:gd name="T7" fmla="*/ 11 h 118"/>
                <a:gd name="T8" fmla="*/ 165 w 176"/>
                <a:gd name="T9" fmla="*/ 24 h 118"/>
                <a:gd name="T10" fmla="*/ 173 w 176"/>
                <a:gd name="T11" fmla="*/ 41 h 118"/>
                <a:gd name="T12" fmla="*/ 176 w 176"/>
                <a:gd name="T13" fmla="*/ 59 h 118"/>
                <a:gd name="T14" fmla="*/ 173 w 176"/>
                <a:gd name="T15" fmla="*/ 78 h 118"/>
                <a:gd name="T16" fmla="*/ 165 w 176"/>
                <a:gd name="T17" fmla="*/ 94 h 118"/>
                <a:gd name="T18" fmla="*/ 153 w 176"/>
                <a:gd name="T19" fmla="*/ 106 h 118"/>
                <a:gd name="T20" fmla="*/ 135 w 176"/>
                <a:gd name="T21" fmla="*/ 115 h 118"/>
                <a:gd name="T22" fmla="*/ 117 w 176"/>
                <a:gd name="T23" fmla="*/ 118 h 118"/>
                <a:gd name="T24" fmla="*/ 59 w 176"/>
                <a:gd name="T25" fmla="*/ 118 h 118"/>
                <a:gd name="T26" fmla="*/ 40 w 176"/>
                <a:gd name="T27" fmla="*/ 115 h 118"/>
                <a:gd name="T28" fmla="*/ 24 w 176"/>
                <a:gd name="T29" fmla="*/ 106 h 118"/>
                <a:gd name="T30" fmla="*/ 11 w 176"/>
                <a:gd name="T31" fmla="*/ 94 h 118"/>
                <a:gd name="T32" fmla="*/ 3 w 176"/>
                <a:gd name="T33" fmla="*/ 78 h 118"/>
                <a:gd name="T34" fmla="*/ 0 w 176"/>
                <a:gd name="T35" fmla="*/ 59 h 118"/>
                <a:gd name="T36" fmla="*/ 3 w 176"/>
                <a:gd name="T37" fmla="*/ 41 h 118"/>
                <a:gd name="T38" fmla="*/ 11 w 176"/>
                <a:gd name="T39" fmla="*/ 24 h 118"/>
                <a:gd name="T40" fmla="*/ 24 w 176"/>
                <a:gd name="T41" fmla="*/ 11 h 118"/>
                <a:gd name="T42" fmla="*/ 40 w 176"/>
                <a:gd name="T43" fmla="*/ 3 h 118"/>
                <a:gd name="T44" fmla="*/ 59 w 176"/>
                <a:gd name="T45" fmla="*/ 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76" h="118">
                  <a:moveTo>
                    <a:pt x="59" y="0"/>
                  </a:moveTo>
                  <a:lnTo>
                    <a:pt x="117" y="0"/>
                  </a:lnTo>
                  <a:lnTo>
                    <a:pt x="135" y="3"/>
                  </a:lnTo>
                  <a:lnTo>
                    <a:pt x="153" y="11"/>
                  </a:lnTo>
                  <a:lnTo>
                    <a:pt x="165" y="24"/>
                  </a:lnTo>
                  <a:lnTo>
                    <a:pt x="173" y="41"/>
                  </a:lnTo>
                  <a:lnTo>
                    <a:pt x="176" y="59"/>
                  </a:lnTo>
                  <a:lnTo>
                    <a:pt x="173" y="78"/>
                  </a:lnTo>
                  <a:lnTo>
                    <a:pt x="165" y="94"/>
                  </a:lnTo>
                  <a:lnTo>
                    <a:pt x="153" y="106"/>
                  </a:lnTo>
                  <a:lnTo>
                    <a:pt x="135" y="115"/>
                  </a:lnTo>
                  <a:lnTo>
                    <a:pt x="117" y="118"/>
                  </a:lnTo>
                  <a:lnTo>
                    <a:pt x="59" y="118"/>
                  </a:lnTo>
                  <a:lnTo>
                    <a:pt x="40" y="115"/>
                  </a:lnTo>
                  <a:lnTo>
                    <a:pt x="24" y="106"/>
                  </a:lnTo>
                  <a:lnTo>
                    <a:pt x="11" y="94"/>
                  </a:lnTo>
                  <a:lnTo>
                    <a:pt x="3" y="78"/>
                  </a:lnTo>
                  <a:lnTo>
                    <a:pt x="0" y="59"/>
                  </a:lnTo>
                  <a:lnTo>
                    <a:pt x="3" y="41"/>
                  </a:lnTo>
                  <a:lnTo>
                    <a:pt x="11" y="24"/>
                  </a:lnTo>
                  <a:lnTo>
                    <a:pt x="24" y="11"/>
                  </a:lnTo>
                  <a:lnTo>
                    <a:pt x="40" y="3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2" name="Freeform 15"/>
            <p:cNvSpPr>
              <a:spLocks/>
            </p:cNvSpPr>
            <p:nvPr/>
          </p:nvSpPr>
          <p:spPr bwMode="auto">
            <a:xfrm>
              <a:off x="1190626" y="4318000"/>
              <a:ext cx="222250" cy="211137"/>
            </a:xfrm>
            <a:custGeom>
              <a:avLst/>
              <a:gdLst>
                <a:gd name="T0" fmla="*/ 59 w 1115"/>
                <a:gd name="T1" fmla="*/ 0 h 1059"/>
                <a:gd name="T2" fmla="*/ 1056 w 1115"/>
                <a:gd name="T3" fmla="*/ 0 h 1059"/>
                <a:gd name="T4" fmla="*/ 1075 w 1115"/>
                <a:gd name="T5" fmla="*/ 4 h 1059"/>
                <a:gd name="T6" fmla="*/ 1091 w 1115"/>
                <a:gd name="T7" fmla="*/ 12 h 1059"/>
                <a:gd name="T8" fmla="*/ 1104 w 1115"/>
                <a:gd name="T9" fmla="*/ 25 h 1059"/>
                <a:gd name="T10" fmla="*/ 1112 w 1115"/>
                <a:gd name="T11" fmla="*/ 41 h 1059"/>
                <a:gd name="T12" fmla="*/ 1115 w 1115"/>
                <a:gd name="T13" fmla="*/ 60 h 1059"/>
                <a:gd name="T14" fmla="*/ 1115 w 1115"/>
                <a:gd name="T15" fmla="*/ 1000 h 1059"/>
                <a:gd name="T16" fmla="*/ 1112 w 1115"/>
                <a:gd name="T17" fmla="*/ 1018 h 1059"/>
                <a:gd name="T18" fmla="*/ 1104 w 1115"/>
                <a:gd name="T19" fmla="*/ 1036 h 1059"/>
                <a:gd name="T20" fmla="*/ 1091 w 1115"/>
                <a:gd name="T21" fmla="*/ 1048 h 1059"/>
                <a:gd name="T22" fmla="*/ 1075 w 1115"/>
                <a:gd name="T23" fmla="*/ 1056 h 1059"/>
                <a:gd name="T24" fmla="*/ 1056 w 1115"/>
                <a:gd name="T25" fmla="*/ 1059 h 1059"/>
                <a:gd name="T26" fmla="*/ 59 w 1115"/>
                <a:gd name="T27" fmla="*/ 1059 h 1059"/>
                <a:gd name="T28" fmla="*/ 40 w 1115"/>
                <a:gd name="T29" fmla="*/ 1056 h 1059"/>
                <a:gd name="T30" fmla="*/ 24 w 1115"/>
                <a:gd name="T31" fmla="*/ 1048 h 1059"/>
                <a:gd name="T32" fmla="*/ 11 w 1115"/>
                <a:gd name="T33" fmla="*/ 1036 h 1059"/>
                <a:gd name="T34" fmla="*/ 3 w 1115"/>
                <a:gd name="T35" fmla="*/ 1018 h 1059"/>
                <a:gd name="T36" fmla="*/ 0 w 1115"/>
                <a:gd name="T37" fmla="*/ 1000 h 1059"/>
                <a:gd name="T38" fmla="*/ 0 w 1115"/>
                <a:gd name="T39" fmla="*/ 60 h 1059"/>
                <a:gd name="T40" fmla="*/ 3 w 1115"/>
                <a:gd name="T41" fmla="*/ 41 h 1059"/>
                <a:gd name="T42" fmla="*/ 11 w 1115"/>
                <a:gd name="T43" fmla="*/ 25 h 1059"/>
                <a:gd name="T44" fmla="*/ 24 w 1115"/>
                <a:gd name="T45" fmla="*/ 12 h 1059"/>
                <a:gd name="T46" fmla="*/ 40 w 1115"/>
                <a:gd name="T47" fmla="*/ 4 h 1059"/>
                <a:gd name="T48" fmla="*/ 59 w 1115"/>
                <a:gd name="T49" fmla="*/ 0 h 10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115" h="1059">
                  <a:moveTo>
                    <a:pt x="59" y="0"/>
                  </a:moveTo>
                  <a:lnTo>
                    <a:pt x="1056" y="0"/>
                  </a:lnTo>
                  <a:lnTo>
                    <a:pt x="1075" y="4"/>
                  </a:lnTo>
                  <a:lnTo>
                    <a:pt x="1091" y="12"/>
                  </a:lnTo>
                  <a:lnTo>
                    <a:pt x="1104" y="25"/>
                  </a:lnTo>
                  <a:lnTo>
                    <a:pt x="1112" y="41"/>
                  </a:lnTo>
                  <a:lnTo>
                    <a:pt x="1115" y="60"/>
                  </a:lnTo>
                  <a:lnTo>
                    <a:pt x="1115" y="1000"/>
                  </a:lnTo>
                  <a:lnTo>
                    <a:pt x="1112" y="1018"/>
                  </a:lnTo>
                  <a:lnTo>
                    <a:pt x="1104" y="1036"/>
                  </a:lnTo>
                  <a:lnTo>
                    <a:pt x="1091" y="1048"/>
                  </a:lnTo>
                  <a:lnTo>
                    <a:pt x="1075" y="1056"/>
                  </a:lnTo>
                  <a:lnTo>
                    <a:pt x="1056" y="1059"/>
                  </a:lnTo>
                  <a:lnTo>
                    <a:pt x="59" y="1059"/>
                  </a:lnTo>
                  <a:lnTo>
                    <a:pt x="40" y="1056"/>
                  </a:lnTo>
                  <a:lnTo>
                    <a:pt x="24" y="1048"/>
                  </a:lnTo>
                  <a:lnTo>
                    <a:pt x="11" y="1036"/>
                  </a:lnTo>
                  <a:lnTo>
                    <a:pt x="3" y="1018"/>
                  </a:lnTo>
                  <a:lnTo>
                    <a:pt x="0" y="1000"/>
                  </a:lnTo>
                  <a:lnTo>
                    <a:pt x="0" y="60"/>
                  </a:lnTo>
                  <a:lnTo>
                    <a:pt x="3" y="41"/>
                  </a:lnTo>
                  <a:lnTo>
                    <a:pt x="11" y="25"/>
                  </a:lnTo>
                  <a:lnTo>
                    <a:pt x="24" y="12"/>
                  </a:lnTo>
                  <a:lnTo>
                    <a:pt x="40" y="4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53DCFF"/>
            </a:solidFill>
            <a:ln w="0">
              <a:solidFill>
                <a:srgbClr val="53DC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3" name="Freeform 16"/>
            <p:cNvSpPr>
              <a:spLocks/>
            </p:cNvSpPr>
            <p:nvPr/>
          </p:nvSpPr>
          <p:spPr bwMode="auto">
            <a:xfrm>
              <a:off x="1447801" y="4318000"/>
              <a:ext cx="244475" cy="23812"/>
            </a:xfrm>
            <a:custGeom>
              <a:avLst/>
              <a:gdLst>
                <a:gd name="T0" fmla="*/ 59 w 1233"/>
                <a:gd name="T1" fmla="*/ 0 h 118"/>
                <a:gd name="T2" fmla="*/ 1174 w 1233"/>
                <a:gd name="T3" fmla="*/ 0 h 118"/>
                <a:gd name="T4" fmla="*/ 1193 w 1233"/>
                <a:gd name="T5" fmla="*/ 4 h 118"/>
                <a:gd name="T6" fmla="*/ 1209 w 1233"/>
                <a:gd name="T7" fmla="*/ 12 h 118"/>
                <a:gd name="T8" fmla="*/ 1221 w 1233"/>
                <a:gd name="T9" fmla="*/ 25 h 118"/>
                <a:gd name="T10" fmla="*/ 1230 w 1233"/>
                <a:gd name="T11" fmla="*/ 41 h 118"/>
                <a:gd name="T12" fmla="*/ 1233 w 1233"/>
                <a:gd name="T13" fmla="*/ 60 h 118"/>
                <a:gd name="T14" fmla="*/ 1230 w 1233"/>
                <a:gd name="T15" fmla="*/ 78 h 118"/>
                <a:gd name="T16" fmla="*/ 1221 w 1233"/>
                <a:gd name="T17" fmla="*/ 94 h 118"/>
                <a:gd name="T18" fmla="*/ 1209 w 1233"/>
                <a:gd name="T19" fmla="*/ 108 h 118"/>
                <a:gd name="T20" fmla="*/ 1193 w 1233"/>
                <a:gd name="T21" fmla="*/ 116 h 118"/>
                <a:gd name="T22" fmla="*/ 1174 w 1233"/>
                <a:gd name="T23" fmla="*/ 118 h 118"/>
                <a:gd name="T24" fmla="*/ 59 w 1233"/>
                <a:gd name="T25" fmla="*/ 118 h 118"/>
                <a:gd name="T26" fmla="*/ 41 w 1233"/>
                <a:gd name="T27" fmla="*/ 116 h 118"/>
                <a:gd name="T28" fmla="*/ 24 w 1233"/>
                <a:gd name="T29" fmla="*/ 108 h 118"/>
                <a:gd name="T30" fmla="*/ 11 w 1233"/>
                <a:gd name="T31" fmla="*/ 94 h 118"/>
                <a:gd name="T32" fmla="*/ 3 w 1233"/>
                <a:gd name="T33" fmla="*/ 78 h 118"/>
                <a:gd name="T34" fmla="*/ 0 w 1233"/>
                <a:gd name="T35" fmla="*/ 60 h 118"/>
                <a:gd name="T36" fmla="*/ 3 w 1233"/>
                <a:gd name="T37" fmla="*/ 41 h 118"/>
                <a:gd name="T38" fmla="*/ 11 w 1233"/>
                <a:gd name="T39" fmla="*/ 25 h 118"/>
                <a:gd name="T40" fmla="*/ 24 w 1233"/>
                <a:gd name="T41" fmla="*/ 12 h 118"/>
                <a:gd name="T42" fmla="*/ 41 w 1233"/>
                <a:gd name="T43" fmla="*/ 4 h 118"/>
                <a:gd name="T44" fmla="*/ 59 w 1233"/>
                <a:gd name="T45" fmla="*/ 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33" h="118">
                  <a:moveTo>
                    <a:pt x="59" y="0"/>
                  </a:moveTo>
                  <a:lnTo>
                    <a:pt x="1174" y="0"/>
                  </a:lnTo>
                  <a:lnTo>
                    <a:pt x="1193" y="4"/>
                  </a:lnTo>
                  <a:lnTo>
                    <a:pt x="1209" y="12"/>
                  </a:lnTo>
                  <a:lnTo>
                    <a:pt x="1221" y="25"/>
                  </a:lnTo>
                  <a:lnTo>
                    <a:pt x="1230" y="41"/>
                  </a:lnTo>
                  <a:lnTo>
                    <a:pt x="1233" y="60"/>
                  </a:lnTo>
                  <a:lnTo>
                    <a:pt x="1230" y="78"/>
                  </a:lnTo>
                  <a:lnTo>
                    <a:pt x="1221" y="94"/>
                  </a:lnTo>
                  <a:lnTo>
                    <a:pt x="1209" y="108"/>
                  </a:lnTo>
                  <a:lnTo>
                    <a:pt x="1193" y="116"/>
                  </a:lnTo>
                  <a:lnTo>
                    <a:pt x="1174" y="118"/>
                  </a:lnTo>
                  <a:lnTo>
                    <a:pt x="59" y="118"/>
                  </a:lnTo>
                  <a:lnTo>
                    <a:pt x="41" y="116"/>
                  </a:lnTo>
                  <a:lnTo>
                    <a:pt x="24" y="108"/>
                  </a:lnTo>
                  <a:lnTo>
                    <a:pt x="11" y="94"/>
                  </a:lnTo>
                  <a:lnTo>
                    <a:pt x="3" y="78"/>
                  </a:lnTo>
                  <a:lnTo>
                    <a:pt x="0" y="60"/>
                  </a:lnTo>
                  <a:lnTo>
                    <a:pt x="3" y="41"/>
                  </a:lnTo>
                  <a:lnTo>
                    <a:pt x="11" y="25"/>
                  </a:lnTo>
                  <a:lnTo>
                    <a:pt x="24" y="12"/>
                  </a:lnTo>
                  <a:lnTo>
                    <a:pt x="41" y="4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4F19"/>
            </a:solidFill>
            <a:ln w="0">
              <a:solidFill>
                <a:srgbClr val="FF4F1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4" name="Freeform 17"/>
            <p:cNvSpPr>
              <a:spLocks/>
            </p:cNvSpPr>
            <p:nvPr/>
          </p:nvSpPr>
          <p:spPr bwMode="auto">
            <a:xfrm>
              <a:off x="1447801" y="4411663"/>
              <a:ext cx="115888" cy="23812"/>
            </a:xfrm>
            <a:custGeom>
              <a:avLst/>
              <a:gdLst>
                <a:gd name="T0" fmla="*/ 59 w 588"/>
                <a:gd name="T1" fmla="*/ 0 h 117"/>
                <a:gd name="T2" fmla="*/ 528 w 588"/>
                <a:gd name="T3" fmla="*/ 0 h 117"/>
                <a:gd name="T4" fmla="*/ 547 w 588"/>
                <a:gd name="T5" fmla="*/ 2 h 117"/>
                <a:gd name="T6" fmla="*/ 563 w 588"/>
                <a:gd name="T7" fmla="*/ 10 h 117"/>
                <a:gd name="T8" fmla="*/ 576 w 588"/>
                <a:gd name="T9" fmla="*/ 24 h 117"/>
                <a:gd name="T10" fmla="*/ 584 w 588"/>
                <a:gd name="T11" fmla="*/ 40 h 117"/>
                <a:gd name="T12" fmla="*/ 588 w 588"/>
                <a:gd name="T13" fmla="*/ 58 h 117"/>
                <a:gd name="T14" fmla="*/ 584 w 588"/>
                <a:gd name="T15" fmla="*/ 76 h 117"/>
                <a:gd name="T16" fmla="*/ 576 w 588"/>
                <a:gd name="T17" fmla="*/ 93 h 117"/>
                <a:gd name="T18" fmla="*/ 563 w 588"/>
                <a:gd name="T19" fmla="*/ 106 h 117"/>
                <a:gd name="T20" fmla="*/ 547 w 588"/>
                <a:gd name="T21" fmla="*/ 114 h 117"/>
                <a:gd name="T22" fmla="*/ 528 w 588"/>
                <a:gd name="T23" fmla="*/ 117 h 117"/>
                <a:gd name="T24" fmla="*/ 59 w 588"/>
                <a:gd name="T25" fmla="*/ 117 h 117"/>
                <a:gd name="T26" fmla="*/ 41 w 588"/>
                <a:gd name="T27" fmla="*/ 114 h 117"/>
                <a:gd name="T28" fmla="*/ 24 w 588"/>
                <a:gd name="T29" fmla="*/ 106 h 117"/>
                <a:gd name="T30" fmla="*/ 11 w 588"/>
                <a:gd name="T31" fmla="*/ 93 h 117"/>
                <a:gd name="T32" fmla="*/ 3 w 588"/>
                <a:gd name="T33" fmla="*/ 76 h 117"/>
                <a:gd name="T34" fmla="*/ 0 w 588"/>
                <a:gd name="T35" fmla="*/ 58 h 117"/>
                <a:gd name="T36" fmla="*/ 3 w 588"/>
                <a:gd name="T37" fmla="*/ 40 h 117"/>
                <a:gd name="T38" fmla="*/ 11 w 588"/>
                <a:gd name="T39" fmla="*/ 24 h 117"/>
                <a:gd name="T40" fmla="*/ 24 w 588"/>
                <a:gd name="T41" fmla="*/ 10 h 117"/>
                <a:gd name="T42" fmla="*/ 41 w 588"/>
                <a:gd name="T43" fmla="*/ 2 h 117"/>
                <a:gd name="T44" fmla="*/ 59 w 588"/>
                <a:gd name="T45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88" h="117">
                  <a:moveTo>
                    <a:pt x="59" y="0"/>
                  </a:moveTo>
                  <a:lnTo>
                    <a:pt x="528" y="0"/>
                  </a:lnTo>
                  <a:lnTo>
                    <a:pt x="547" y="2"/>
                  </a:lnTo>
                  <a:lnTo>
                    <a:pt x="563" y="10"/>
                  </a:lnTo>
                  <a:lnTo>
                    <a:pt x="576" y="24"/>
                  </a:lnTo>
                  <a:lnTo>
                    <a:pt x="584" y="40"/>
                  </a:lnTo>
                  <a:lnTo>
                    <a:pt x="588" y="58"/>
                  </a:lnTo>
                  <a:lnTo>
                    <a:pt x="584" y="76"/>
                  </a:lnTo>
                  <a:lnTo>
                    <a:pt x="576" y="93"/>
                  </a:lnTo>
                  <a:lnTo>
                    <a:pt x="563" y="106"/>
                  </a:lnTo>
                  <a:lnTo>
                    <a:pt x="547" y="114"/>
                  </a:lnTo>
                  <a:lnTo>
                    <a:pt x="528" y="117"/>
                  </a:lnTo>
                  <a:lnTo>
                    <a:pt x="59" y="117"/>
                  </a:lnTo>
                  <a:lnTo>
                    <a:pt x="41" y="114"/>
                  </a:lnTo>
                  <a:lnTo>
                    <a:pt x="24" y="106"/>
                  </a:lnTo>
                  <a:lnTo>
                    <a:pt x="11" y="93"/>
                  </a:lnTo>
                  <a:lnTo>
                    <a:pt x="3" y="76"/>
                  </a:lnTo>
                  <a:lnTo>
                    <a:pt x="0" y="58"/>
                  </a:lnTo>
                  <a:lnTo>
                    <a:pt x="3" y="40"/>
                  </a:lnTo>
                  <a:lnTo>
                    <a:pt x="11" y="24"/>
                  </a:lnTo>
                  <a:lnTo>
                    <a:pt x="24" y="10"/>
                  </a:lnTo>
                  <a:lnTo>
                    <a:pt x="41" y="2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B9BBC1"/>
            </a:solidFill>
            <a:ln w="0">
              <a:solidFill>
                <a:srgbClr val="B9BBC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5" name="Freeform 18"/>
            <p:cNvSpPr>
              <a:spLocks/>
            </p:cNvSpPr>
            <p:nvPr/>
          </p:nvSpPr>
          <p:spPr bwMode="auto">
            <a:xfrm>
              <a:off x="1447801" y="4459288"/>
              <a:ext cx="115888" cy="22225"/>
            </a:xfrm>
            <a:custGeom>
              <a:avLst/>
              <a:gdLst>
                <a:gd name="T0" fmla="*/ 59 w 588"/>
                <a:gd name="T1" fmla="*/ 0 h 117"/>
                <a:gd name="T2" fmla="*/ 528 w 588"/>
                <a:gd name="T3" fmla="*/ 0 h 117"/>
                <a:gd name="T4" fmla="*/ 547 w 588"/>
                <a:gd name="T5" fmla="*/ 2 h 117"/>
                <a:gd name="T6" fmla="*/ 563 w 588"/>
                <a:gd name="T7" fmla="*/ 11 h 117"/>
                <a:gd name="T8" fmla="*/ 576 w 588"/>
                <a:gd name="T9" fmla="*/ 24 h 117"/>
                <a:gd name="T10" fmla="*/ 584 w 588"/>
                <a:gd name="T11" fmla="*/ 40 h 117"/>
                <a:gd name="T12" fmla="*/ 588 w 588"/>
                <a:gd name="T13" fmla="*/ 58 h 117"/>
                <a:gd name="T14" fmla="*/ 584 w 588"/>
                <a:gd name="T15" fmla="*/ 76 h 117"/>
                <a:gd name="T16" fmla="*/ 576 w 588"/>
                <a:gd name="T17" fmla="*/ 93 h 117"/>
                <a:gd name="T18" fmla="*/ 563 w 588"/>
                <a:gd name="T19" fmla="*/ 106 h 117"/>
                <a:gd name="T20" fmla="*/ 547 w 588"/>
                <a:gd name="T21" fmla="*/ 114 h 117"/>
                <a:gd name="T22" fmla="*/ 528 w 588"/>
                <a:gd name="T23" fmla="*/ 117 h 117"/>
                <a:gd name="T24" fmla="*/ 59 w 588"/>
                <a:gd name="T25" fmla="*/ 117 h 117"/>
                <a:gd name="T26" fmla="*/ 41 w 588"/>
                <a:gd name="T27" fmla="*/ 114 h 117"/>
                <a:gd name="T28" fmla="*/ 24 w 588"/>
                <a:gd name="T29" fmla="*/ 106 h 117"/>
                <a:gd name="T30" fmla="*/ 11 w 588"/>
                <a:gd name="T31" fmla="*/ 93 h 117"/>
                <a:gd name="T32" fmla="*/ 3 w 588"/>
                <a:gd name="T33" fmla="*/ 76 h 117"/>
                <a:gd name="T34" fmla="*/ 0 w 588"/>
                <a:gd name="T35" fmla="*/ 58 h 117"/>
                <a:gd name="T36" fmla="*/ 3 w 588"/>
                <a:gd name="T37" fmla="*/ 40 h 117"/>
                <a:gd name="T38" fmla="*/ 11 w 588"/>
                <a:gd name="T39" fmla="*/ 24 h 117"/>
                <a:gd name="T40" fmla="*/ 24 w 588"/>
                <a:gd name="T41" fmla="*/ 11 h 117"/>
                <a:gd name="T42" fmla="*/ 41 w 588"/>
                <a:gd name="T43" fmla="*/ 2 h 117"/>
                <a:gd name="T44" fmla="*/ 59 w 588"/>
                <a:gd name="T45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88" h="117">
                  <a:moveTo>
                    <a:pt x="59" y="0"/>
                  </a:moveTo>
                  <a:lnTo>
                    <a:pt x="528" y="0"/>
                  </a:lnTo>
                  <a:lnTo>
                    <a:pt x="547" y="2"/>
                  </a:lnTo>
                  <a:lnTo>
                    <a:pt x="563" y="11"/>
                  </a:lnTo>
                  <a:lnTo>
                    <a:pt x="576" y="24"/>
                  </a:lnTo>
                  <a:lnTo>
                    <a:pt x="584" y="40"/>
                  </a:lnTo>
                  <a:lnTo>
                    <a:pt x="588" y="58"/>
                  </a:lnTo>
                  <a:lnTo>
                    <a:pt x="584" y="76"/>
                  </a:lnTo>
                  <a:lnTo>
                    <a:pt x="576" y="93"/>
                  </a:lnTo>
                  <a:lnTo>
                    <a:pt x="563" y="106"/>
                  </a:lnTo>
                  <a:lnTo>
                    <a:pt x="547" y="114"/>
                  </a:lnTo>
                  <a:lnTo>
                    <a:pt x="528" y="117"/>
                  </a:lnTo>
                  <a:lnTo>
                    <a:pt x="59" y="117"/>
                  </a:lnTo>
                  <a:lnTo>
                    <a:pt x="41" y="114"/>
                  </a:lnTo>
                  <a:lnTo>
                    <a:pt x="24" y="106"/>
                  </a:lnTo>
                  <a:lnTo>
                    <a:pt x="11" y="93"/>
                  </a:lnTo>
                  <a:lnTo>
                    <a:pt x="3" y="76"/>
                  </a:lnTo>
                  <a:lnTo>
                    <a:pt x="0" y="58"/>
                  </a:lnTo>
                  <a:lnTo>
                    <a:pt x="3" y="40"/>
                  </a:lnTo>
                  <a:lnTo>
                    <a:pt x="11" y="24"/>
                  </a:lnTo>
                  <a:lnTo>
                    <a:pt x="24" y="11"/>
                  </a:lnTo>
                  <a:lnTo>
                    <a:pt x="41" y="2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B9BBC1"/>
            </a:solidFill>
            <a:ln w="0">
              <a:solidFill>
                <a:srgbClr val="B9BBC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6" name="Freeform 19"/>
            <p:cNvSpPr>
              <a:spLocks/>
            </p:cNvSpPr>
            <p:nvPr/>
          </p:nvSpPr>
          <p:spPr bwMode="auto">
            <a:xfrm>
              <a:off x="1447801" y="4505325"/>
              <a:ext cx="115888" cy="23812"/>
            </a:xfrm>
            <a:custGeom>
              <a:avLst/>
              <a:gdLst>
                <a:gd name="T0" fmla="*/ 59 w 588"/>
                <a:gd name="T1" fmla="*/ 0 h 117"/>
                <a:gd name="T2" fmla="*/ 528 w 588"/>
                <a:gd name="T3" fmla="*/ 0 h 117"/>
                <a:gd name="T4" fmla="*/ 547 w 588"/>
                <a:gd name="T5" fmla="*/ 2 h 117"/>
                <a:gd name="T6" fmla="*/ 563 w 588"/>
                <a:gd name="T7" fmla="*/ 11 h 117"/>
                <a:gd name="T8" fmla="*/ 576 w 588"/>
                <a:gd name="T9" fmla="*/ 24 h 117"/>
                <a:gd name="T10" fmla="*/ 584 w 588"/>
                <a:gd name="T11" fmla="*/ 40 h 117"/>
                <a:gd name="T12" fmla="*/ 588 w 588"/>
                <a:gd name="T13" fmla="*/ 58 h 117"/>
                <a:gd name="T14" fmla="*/ 584 w 588"/>
                <a:gd name="T15" fmla="*/ 76 h 117"/>
                <a:gd name="T16" fmla="*/ 576 w 588"/>
                <a:gd name="T17" fmla="*/ 94 h 117"/>
                <a:gd name="T18" fmla="*/ 563 w 588"/>
                <a:gd name="T19" fmla="*/ 106 h 117"/>
                <a:gd name="T20" fmla="*/ 547 w 588"/>
                <a:gd name="T21" fmla="*/ 114 h 117"/>
                <a:gd name="T22" fmla="*/ 528 w 588"/>
                <a:gd name="T23" fmla="*/ 117 h 117"/>
                <a:gd name="T24" fmla="*/ 59 w 588"/>
                <a:gd name="T25" fmla="*/ 117 h 117"/>
                <a:gd name="T26" fmla="*/ 41 w 588"/>
                <a:gd name="T27" fmla="*/ 114 h 117"/>
                <a:gd name="T28" fmla="*/ 24 w 588"/>
                <a:gd name="T29" fmla="*/ 106 h 117"/>
                <a:gd name="T30" fmla="*/ 11 w 588"/>
                <a:gd name="T31" fmla="*/ 94 h 117"/>
                <a:gd name="T32" fmla="*/ 3 w 588"/>
                <a:gd name="T33" fmla="*/ 76 h 117"/>
                <a:gd name="T34" fmla="*/ 0 w 588"/>
                <a:gd name="T35" fmla="*/ 58 h 117"/>
                <a:gd name="T36" fmla="*/ 3 w 588"/>
                <a:gd name="T37" fmla="*/ 40 h 117"/>
                <a:gd name="T38" fmla="*/ 11 w 588"/>
                <a:gd name="T39" fmla="*/ 24 h 117"/>
                <a:gd name="T40" fmla="*/ 24 w 588"/>
                <a:gd name="T41" fmla="*/ 11 h 117"/>
                <a:gd name="T42" fmla="*/ 41 w 588"/>
                <a:gd name="T43" fmla="*/ 2 h 117"/>
                <a:gd name="T44" fmla="*/ 59 w 588"/>
                <a:gd name="T45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88" h="117">
                  <a:moveTo>
                    <a:pt x="59" y="0"/>
                  </a:moveTo>
                  <a:lnTo>
                    <a:pt x="528" y="0"/>
                  </a:lnTo>
                  <a:lnTo>
                    <a:pt x="547" y="2"/>
                  </a:lnTo>
                  <a:lnTo>
                    <a:pt x="563" y="11"/>
                  </a:lnTo>
                  <a:lnTo>
                    <a:pt x="576" y="24"/>
                  </a:lnTo>
                  <a:lnTo>
                    <a:pt x="584" y="40"/>
                  </a:lnTo>
                  <a:lnTo>
                    <a:pt x="588" y="58"/>
                  </a:lnTo>
                  <a:lnTo>
                    <a:pt x="584" y="76"/>
                  </a:lnTo>
                  <a:lnTo>
                    <a:pt x="576" y="94"/>
                  </a:lnTo>
                  <a:lnTo>
                    <a:pt x="563" y="106"/>
                  </a:lnTo>
                  <a:lnTo>
                    <a:pt x="547" y="114"/>
                  </a:lnTo>
                  <a:lnTo>
                    <a:pt x="528" y="117"/>
                  </a:lnTo>
                  <a:lnTo>
                    <a:pt x="59" y="117"/>
                  </a:lnTo>
                  <a:lnTo>
                    <a:pt x="41" y="114"/>
                  </a:lnTo>
                  <a:lnTo>
                    <a:pt x="24" y="106"/>
                  </a:lnTo>
                  <a:lnTo>
                    <a:pt x="11" y="94"/>
                  </a:lnTo>
                  <a:lnTo>
                    <a:pt x="3" y="76"/>
                  </a:lnTo>
                  <a:lnTo>
                    <a:pt x="0" y="58"/>
                  </a:lnTo>
                  <a:lnTo>
                    <a:pt x="3" y="40"/>
                  </a:lnTo>
                  <a:lnTo>
                    <a:pt x="11" y="24"/>
                  </a:lnTo>
                  <a:lnTo>
                    <a:pt x="24" y="11"/>
                  </a:lnTo>
                  <a:lnTo>
                    <a:pt x="41" y="2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B9BBC1"/>
            </a:solidFill>
            <a:ln w="0">
              <a:solidFill>
                <a:srgbClr val="B9BBC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7" name="Freeform 20"/>
            <p:cNvSpPr>
              <a:spLocks/>
            </p:cNvSpPr>
            <p:nvPr/>
          </p:nvSpPr>
          <p:spPr bwMode="auto">
            <a:xfrm>
              <a:off x="1587501" y="4411663"/>
              <a:ext cx="115888" cy="23812"/>
            </a:xfrm>
            <a:custGeom>
              <a:avLst/>
              <a:gdLst>
                <a:gd name="T0" fmla="*/ 58 w 587"/>
                <a:gd name="T1" fmla="*/ 0 h 117"/>
                <a:gd name="T2" fmla="*/ 528 w 587"/>
                <a:gd name="T3" fmla="*/ 0 h 117"/>
                <a:gd name="T4" fmla="*/ 546 w 587"/>
                <a:gd name="T5" fmla="*/ 2 h 117"/>
                <a:gd name="T6" fmla="*/ 563 w 587"/>
                <a:gd name="T7" fmla="*/ 10 h 117"/>
                <a:gd name="T8" fmla="*/ 575 w 587"/>
                <a:gd name="T9" fmla="*/ 24 h 117"/>
                <a:gd name="T10" fmla="*/ 583 w 587"/>
                <a:gd name="T11" fmla="*/ 40 h 117"/>
                <a:gd name="T12" fmla="*/ 587 w 587"/>
                <a:gd name="T13" fmla="*/ 58 h 117"/>
                <a:gd name="T14" fmla="*/ 583 w 587"/>
                <a:gd name="T15" fmla="*/ 76 h 117"/>
                <a:gd name="T16" fmla="*/ 575 w 587"/>
                <a:gd name="T17" fmla="*/ 93 h 117"/>
                <a:gd name="T18" fmla="*/ 563 w 587"/>
                <a:gd name="T19" fmla="*/ 106 h 117"/>
                <a:gd name="T20" fmla="*/ 546 w 587"/>
                <a:gd name="T21" fmla="*/ 114 h 117"/>
                <a:gd name="T22" fmla="*/ 528 w 587"/>
                <a:gd name="T23" fmla="*/ 117 h 117"/>
                <a:gd name="T24" fmla="*/ 58 w 587"/>
                <a:gd name="T25" fmla="*/ 117 h 117"/>
                <a:gd name="T26" fmla="*/ 40 w 587"/>
                <a:gd name="T27" fmla="*/ 114 h 117"/>
                <a:gd name="T28" fmla="*/ 24 w 587"/>
                <a:gd name="T29" fmla="*/ 106 h 117"/>
                <a:gd name="T30" fmla="*/ 10 w 587"/>
                <a:gd name="T31" fmla="*/ 93 h 117"/>
                <a:gd name="T32" fmla="*/ 2 w 587"/>
                <a:gd name="T33" fmla="*/ 76 h 117"/>
                <a:gd name="T34" fmla="*/ 0 w 587"/>
                <a:gd name="T35" fmla="*/ 58 h 117"/>
                <a:gd name="T36" fmla="*/ 2 w 587"/>
                <a:gd name="T37" fmla="*/ 40 h 117"/>
                <a:gd name="T38" fmla="*/ 10 w 587"/>
                <a:gd name="T39" fmla="*/ 24 h 117"/>
                <a:gd name="T40" fmla="*/ 24 w 587"/>
                <a:gd name="T41" fmla="*/ 10 h 117"/>
                <a:gd name="T42" fmla="*/ 40 w 587"/>
                <a:gd name="T43" fmla="*/ 2 h 117"/>
                <a:gd name="T44" fmla="*/ 58 w 587"/>
                <a:gd name="T45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87" h="117">
                  <a:moveTo>
                    <a:pt x="58" y="0"/>
                  </a:moveTo>
                  <a:lnTo>
                    <a:pt x="528" y="0"/>
                  </a:lnTo>
                  <a:lnTo>
                    <a:pt x="546" y="2"/>
                  </a:lnTo>
                  <a:lnTo>
                    <a:pt x="563" y="10"/>
                  </a:lnTo>
                  <a:lnTo>
                    <a:pt x="575" y="24"/>
                  </a:lnTo>
                  <a:lnTo>
                    <a:pt x="583" y="40"/>
                  </a:lnTo>
                  <a:lnTo>
                    <a:pt x="587" y="58"/>
                  </a:lnTo>
                  <a:lnTo>
                    <a:pt x="583" y="76"/>
                  </a:lnTo>
                  <a:lnTo>
                    <a:pt x="575" y="93"/>
                  </a:lnTo>
                  <a:lnTo>
                    <a:pt x="563" y="106"/>
                  </a:lnTo>
                  <a:lnTo>
                    <a:pt x="546" y="114"/>
                  </a:lnTo>
                  <a:lnTo>
                    <a:pt x="528" y="117"/>
                  </a:lnTo>
                  <a:lnTo>
                    <a:pt x="58" y="117"/>
                  </a:lnTo>
                  <a:lnTo>
                    <a:pt x="40" y="114"/>
                  </a:lnTo>
                  <a:lnTo>
                    <a:pt x="24" y="106"/>
                  </a:lnTo>
                  <a:lnTo>
                    <a:pt x="10" y="93"/>
                  </a:lnTo>
                  <a:lnTo>
                    <a:pt x="2" y="76"/>
                  </a:lnTo>
                  <a:lnTo>
                    <a:pt x="0" y="58"/>
                  </a:lnTo>
                  <a:lnTo>
                    <a:pt x="2" y="40"/>
                  </a:lnTo>
                  <a:lnTo>
                    <a:pt x="10" y="24"/>
                  </a:lnTo>
                  <a:lnTo>
                    <a:pt x="24" y="10"/>
                  </a:lnTo>
                  <a:lnTo>
                    <a:pt x="40" y="2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B9BBC1"/>
            </a:solidFill>
            <a:ln w="0">
              <a:solidFill>
                <a:srgbClr val="B9BBC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8" name="Freeform 21"/>
            <p:cNvSpPr>
              <a:spLocks/>
            </p:cNvSpPr>
            <p:nvPr/>
          </p:nvSpPr>
          <p:spPr bwMode="auto">
            <a:xfrm>
              <a:off x="1587501" y="4459288"/>
              <a:ext cx="115888" cy="22225"/>
            </a:xfrm>
            <a:custGeom>
              <a:avLst/>
              <a:gdLst>
                <a:gd name="T0" fmla="*/ 58 w 587"/>
                <a:gd name="T1" fmla="*/ 0 h 117"/>
                <a:gd name="T2" fmla="*/ 528 w 587"/>
                <a:gd name="T3" fmla="*/ 0 h 117"/>
                <a:gd name="T4" fmla="*/ 546 w 587"/>
                <a:gd name="T5" fmla="*/ 2 h 117"/>
                <a:gd name="T6" fmla="*/ 563 w 587"/>
                <a:gd name="T7" fmla="*/ 11 h 117"/>
                <a:gd name="T8" fmla="*/ 575 w 587"/>
                <a:gd name="T9" fmla="*/ 24 h 117"/>
                <a:gd name="T10" fmla="*/ 583 w 587"/>
                <a:gd name="T11" fmla="*/ 40 h 117"/>
                <a:gd name="T12" fmla="*/ 587 w 587"/>
                <a:gd name="T13" fmla="*/ 58 h 117"/>
                <a:gd name="T14" fmla="*/ 583 w 587"/>
                <a:gd name="T15" fmla="*/ 76 h 117"/>
                <a:gd name="T16" fmla="*/ 575 w 587"/>
                <a:gd name="T17" fmla="*/ 93 h 117"/>
                <a:gd name="T18" fmla="*/ 563 w 587"/>
                <a:gd name="T19" fmla="*/ 106 h 117"/>
                <a:gd name="T20" fmla="*/ 546 w 587"/>
                <a:gd name="T21" fmla="*/ 114 h 117"/>
                <a:gd name="T22" fmla="*/ 528 w 587"/>
                <a:gd name="T23" fmla="*/ 117 h 117"/>
                <a:gd name="T24" fmla="*/ 58 w 587"/>
                <a:gd name="T25" fmla="*/ 117 h 117"/>
                <a:gd name="T26" fmla="*/ 40 w 587"/>
                <a:gd name="T27" fmla="*/ 114 h 117"/>
                <a:gd name="T28" fmla="*/ 24 w 587"/>
                <a:gd name="T29" fmla="*/ 106 h 117"/>
                <a:gd name="T30" fmla="*/ 10 w 587"/>
                <a:gd name="T31" fmla="*/ 93 h 117"/>
                <a:gd name="T32" fmla="*/ 2 w 587"/>
                <a:gd name="T33" fmla="*/ 76 h 117"/>
                <a:gd name="T34" fmla="*/ 0 w 587"/>
                <a:gd name="T35" fmla="*/ 58 h 117"/>
                <a:gd name="T36" fmla="*/ 2 w 587"/>
                <a:gd name="T37" fmla="*/ 40 h 117"/>
                <a:gd name="T38" fmla="*/ 10 w 587"/>
                <a:gd name="T39" fmla="*/ 24 h 117"/>
                <a:gd name="T40" fmla="*/ 24 w 587"/>
                <a:gd name="T41" fmla="*/ 11 h 117"/>
                <a:gd name="T42" fmla="*/ 40 w 587"/>
                <a:gd name="T43" fmla="*/ 2 h 117"/>
                <a:gd name="T44" fmla="*/ 58 w 587"/>
                <a:gd name="T45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87" h="117">
                  <a:moveTo>
                    <a:pt x="58" y="0"/>
                  </a:moveTo>
                  <a:lnTo>
                    <a:pt x="528" y="0"/>
                  </a:lnTo>
                  <a:lnTo>
                    <a:pt x="546" y="2"/>
                  </a:lnTo>
                  <a:lnTo>
                    <a:pt x="563" y="11"/>
                  </a:lnTo>
                  <a:lnTo>
                    <a:pt x="575" y="24"/>
                  </a:lnTo>
                  <a:lnTo>
                    <a:pt x="583" y="40"/>
                  </a:lnTo>
                  <a:lnTo>
                    <a:pt x="587" y="58"/>
                  </a:lnTo>
                  <a:lnTo>
                    <a:pt x="583" y="76"/>
                  </a:lnTo>
                  <a:lnTo>
                    <a:pt x="575" y="93"/>
                  </a:lnTo>
                  <a:lnTo>
                    <a:pt x="563" y="106"/>
                  </a:lnTo>
                  <a:lnTo>
                    <a:pt x="546" y="114"/>
                  </a:lnTo>
                  <a:lnTo>
                    <a:pt x="528" y="117"/>
                  </a:lnTo>
                  <a:lnTo>
                    <a:pt x="58" y="117"/>
                  </a:lnTo>
                  <a:lnTo>
                    <a:pt x="40" y="114"/>
                  </a:lnTo>
                  <a:lnTo>
                    <a:pt x="24" y="106"/>
                  </a:lnTo>
                  <a:lnTo>
                    <a:pt x="10" y="93"/>
                  </a:lnTo>
                  <a:lnTo>
                    <a:pt x="2" y="76"/>
                  </a:lnTo>
                  <a:lnTo>
                    <a:pt x="0" y="58"/>
                  </a:lnTo>
                  <a:lnTo>
                    <a:pt x="2" y="40"/>
                  </a:lnTo>
                  <a:lnTo>
                    <a:pt x="10" y="24"/>
                  </a:lnTo>
                  <a:lnTo>
                    <a:pt x="24" y="11"/>
                  </a:lnTo>
                  <a:lnTo>
                    <a:pt x="40" y="2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B9BBC1"/>
            </a:solidFill>
            <a:ln w="0">
              <a:solidFill>
                <a:srgbClr val="B9BBC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9" name="Freeform 22"/>
            <p:cNvSpPr>
              <a:spLocks/>
            </p:cNvSpPr>
            <p:nvPr/>
          </p:nvSpPr>
          <p:spPr bwMode="auto">
            <a:xfrm>
              <a:off x="1587501" y="4505325"/>
              <a:ext cx="115888" cy="23812"/>
            </a:xfrm>
            <a:custGeom>
              <a:avLst/>
              <a:gdLst>
                <a:gd name="T0" fmla="*/ 58 w 587"/>
                <a:gd name="T1" fmla="*/ 0 h 117"/>
                <a:gd name="T2" fmla="*/ 528 w 587"/>
                <a:gd name="T3" fmla="*/ 0 h 117"/>
                <a:gd name="T4" fmla="*/ 546 w 587"/>
                <a:gd name="T5" fmla="*/ 2 h 117"/>
                <a:gd name="T6" fmla="*/ 563 w 587"/>
                <a:gd name="T7" fmla="*/ 11 h 117"/>
                <a:gd name="T8" fmla="*/ 575 w 587"/>
                <a:gd name="T9" fmla="*/ 24 h 117"/>
                <a:gd name="T10" fmla="*/ 583 w 587"/>
                <a:gd name="T11" fmla="*/ 40 h 117"/>
                <a:gd name="T12" fmla="*/ 587 w 587"/>
                <a:gd name="T13" fmla="*/ 58 h 117"/>
                <a:gd name="T14" fmla="*/ 583 w 587"/>
                <a:gd name="T15" fmla="*/ 76 h 117"/>
                <a:gd name="T16" fmla="*/ 575 w 587"/>
                <a:gd name="T17" fmla="*/ 94 h 117"/>
                <a:gd name="T18" fmla="*/ 563 w 587"/>
                <a:gd name="T19" fmla="*/ 106 h 117"/>
                <a:gd name="T20" fmla="*/ 546 w 587"/>
                <a:gd name="T21" fmla="*/ 114 h 117"/>
                <a:gd name="T22" fmla="*/ 528 w 587"/>
                <a:gd name="T23" fmla="*/ 117 h 117"/>
                <a:gd name="T24" fmla="*/ 58 w 587"/>
                <a:gd name="T25" fmla="*/ 117 h 117"/>
                <a:gd name="T26" fmla="*/ 40 w 587"/>
                <a:gd name="T27" fmla="*/ 114 h 117"/>
                <a:gd name="T28" fmla="*/ 24 w 587"/>
                <a:gd name="T29" fmla="*/ 106 h 117"/>
                <a:gd name="T30" fmla="*/ 10 w 587"/>
                <a:gd name="T31" fmla="*/ 94 h 117"/>
                <a:gd name="T32" fmla="*/ 2 w 587"/>
                <a:gd name="T33" fmla="*/ 76 h 117"/>
                <a:gd name="T34" fmla="*/ 0 w 587"/>
                <a:gd name="T35" fmla="*/ 58 h 117"/>
                <a:gd name="T36" fmla="*/ 2 w 587"/>
                <a:gd name="T37" fmla="*/ 40 h 117"/>
                <a:gd name="T38" fmla="*/ 10 w 587"/>
                <a:gd name="T39" fmla="*/ 24 h 117"/>
                <a:gd name="T40" fmla="*/ 24 w 587"/>
                <a:gd name="T41" fmla="*/ 11 h 117"/>
                <a:gd name="T42" fmla="*/ 40 w 587"/>
                <a:gd name="T43" fmla="*/ 2 h 117"/>
                <a:gd name="T44" fmla="*/ 58 w 587"/>
                <a:gd name="T45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87" h="117">
                  <a:moveTo>
                    <a:pt x="58" y="0"/>
                  </a:moveTo>
                  <a:lnTo>
                    <a:pt x="528" y="0"/>
                  </a:lnTo>
                  <a:lnTo>
                    <a:pt x="546" y="2"/>
                  </a:lnTo>
                  <a:lnTo>
                    <a:pt x="563" y="11"/>
                  </a:lnTo>
                  <a:lnTo>
                    <a:pt x="575" y="24"/>
                  </a:lnTo>
                  <a:lnTo>
                    <a:pt x="583" y="40"/>
                  </a:lnTo>
                  <a:lnTo>
                    <a:pt x="587" y="58"/>
                  </a:lnTo>
                  <a:lnTo>
                    <a:pt x="583" y="76"/>
                  </a:lnTo>
                  <a:lnTo>
                    <a:pt x="575" y="94"/>
                  </a:lnTo>
                  <a:lnTo>
                    <a:pt x="563" y="106"/>
                  </a:lnTo>
                  <a:lnTo>
                    <a:pt x="546" y="114"/>
                  </a:lnTo>
                  <a:lnTo>
                    <a:pt x="528" y="117"/>
                  </a:lnTo>
                  <a:lnTo>
                    <a:pt x="58" y="117"/>
                  </a:lnTo>
                  <a:lnTo>
                    <a:pt x="40" y="114"/>
                  </a:lnTo>
                  <a:lnTo>
                    <a:pt x="24" y="106"/>
                  </a:lnTo>
                  <a:lnTo>
                    <a:pt x="10" y="94"/>
                  </a:lnTo>
                  <a:lnTo>
                    <a:pt x="2" y="76"/>
                  </a:lnTo>
                  <a:lnTo>
                    <a:pt x="0" y="58"/>
                  </a:lnTo>
                  <a:lnTo>
                    <a:pt x="2" y="40"/>
                  </a:lnTo>
                  <a:lnTo>
                    <a:pt x="10" y="24"/>
                  </a:lnTo>
                  <a:lnTo>
                    <a:pt x="24" y="11"/>
                  </a:lnTo>
                  <a:lnTo>
                    <a:pt x="40" y="2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B9BBC1"/>
            </a:solidFill>
            <a:ln w="0">
              <a:solidFill>
                <a:srgbClr val="B9BBC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0" name="Freeform 23"/>
            <p:cNvSpPr>
              <a:spLocks/>
            </p:cNvSpPr>
            <p:nvPr/>
          </p:nvSpPr>
          <p:spPr bwMode="auto">
            <a:xfrm>
              <a:off x="1447801" y="4365625"/>
              <a:ext cx="174625" cy="23812"/>
            </a:xfrm>
            <a:custGeom>
              <a:avLst/>
              <a:gdLst>
                <a:gd name="T0" fmla="*/ 59 w 880"/>
                <a:gd name="T1" fmla="*/ 0 h 117"/>
                <a:gd name="T2" fmla="*/ 822 w 880"/>
                <a:gd name="T3" fmla="*/ 0 h 117"/>
                <a:gd name="T4" fmla="*/ 841 w 880"/>
                <a:gd name="T5" fmla="*/ 2 h 117"/>
                <a:gd name="T6" fmla="*/ 857 w 880"/>
                <a:gd name="T7" fmla="*/ 10 h 117"/>
                <a:gd name="T8" fmla="*/ 869 w 880"/>
                <a:gd name="T9" fmla="*/ 24 h 117"/>
                <a:gd name="T10" fmla="*/ 877 w 880"/>
                <a:gd name="T11" fmla="*/ 39 h 117"/>
                <a:gd name="T12" fmla="*/ 880 w 880"/>
                <a:gd name="T13" fmla="*/ 58 h 117"/>
                <a:gd name="T14" fmla="*/ 877 w 880"/>
                <a:gd name="T15" fmla="*/ 76 h 117"/>
                <a:gd name="T16" fmla="*/ 869 w 880"/>
                <a:gd name="T17" fmla="*/ 92 h 117"/>
                <a:gd name="T18" fmla="*/ 857 w 880"/>
                <a:gd name="T19" fmla="*/ 106 h 117"/>
                <a:gd name="T20" fmla="*/ 841 w 880"/>
                <a:gd name="T21" fmla="*/ 114 h 117"/>
                <a:gd name="T22" fmla="*/ 822 w 880"/>
                <a:gd name="T23" fmla="*/ 117 h 117"/>
                <a:gd name="T24" fmla="*/ 59 w 880"/>
                <a:gd name="T25" fmla="*/ 117 h 117"/>
                <a:gd name="T26" fmla="*/ 41 w 880"/>
                <a:gd name="T27" fmla="*/ 114 h 117"/>
                <a:gd name="T28" fmla="*/ 24 w 880"/>
                <a:gd name="T29" fmla="*/ 106 h 117"/>
                <a:gd name="T30" fmla="*/ 11 w 880"/>
                <a:gd name="T31" fmla="*/ 92 h 117"/>
                <a:gd name="T32" fmla="*/ 3 w 880"/>
                <a:gd name="T33" fmla="*/ 76 h 117"/>
                <a:gd name="T34" fmla="*/ 0 w 880"/>
                <a:gd name="T35" fmla="*/ 58 h 117"/>
                <a:gd name="T36" fmla="*/ 3 w 880"/>
                <a:gd name="T37" fmla="*/ 39 h 117"/>
                <a:gd name="T38" fmla="*/ 11 w 880"/>
                <a:gd name="T39" fmla="*/ 24 h 117"/>
                <a:gd name="T40" fmla="*/ 24 w 880"/>
                <a:gd name="T41" fmla="*/ 10 h 117"/>
                <a:gd name="T42" fmla="*/ 41 w 880"/>
                <a:gd name="T43" fmla="*/ 2 h 117"/>
                <a:gd name="T44" fmla="*/ 59 w 880"/>
                <a:gd name="T45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880" h="117">
                  <a:moveTo>
                    <a:pt x="59" y="0"/>
                  </a:moveTo>
                  <a:lnTo>
                    <a:pt x="822" y="0"/>
                  </a:lnTo>
                  <a:lnTo>
                    <a:pt x="841" y="2"/>
                  </a:lnTo>
                  <a:lnTo>
                    <a:pt x="857" y="10"/>
                  </a:lnTo>
                  <a:lnTo>
                    <a:pt x="869" y="24"/>
                  </a:lnTo>
                  <a:lnTo>
                    <a:pt x="877" y="39"/>
                  </a:lnTo>
                  <a:lnTo>
                    <a:pt x="880" y="58"/>
                  </a:lnTo>
                  <a:lnTo>
                    <a:pt x="877" y="76"/>
                  </a:lnTo>
                  <a:lnTo>
                    <a:pt x="869" y="92"/>
                  </a:lnTo>
                  <a:lnTo>
                    <a:pt x="857" y="106"/>
                  </a:lnTo>
                  <a:lnTo>
                    <a:pt x="841" y="114"/>
                  </a:lnTo>
                  <a:lnTo>
                    <a:pt x="822" y="117"/>
                  </a:lnTo>
                  <a:lnTo>
                    <a:pt x="59" y="117"/>
                  </a:lnTo>
                  <a:lnTo>
                    <a:pt x="41" y="114"/>
                  </a:lnTo>
                  <a:lnTo>
                    <a:pt x="24" y="106"/>
                  </a:lnTo>
                  <a:lnTo>
                    <a:pt x="11" y="92"/>
                  </a:lnTo>
                  <a:lnTo>
                    <a:pt x="3" y="76"/>
                  </a:lnTo>
                  <a:lnTo>
                    <a:pt x="0" y="58"/>
                  </a:lnTo>
                  <a:lnTo>
                    <a:pt x="3" y="39"/>
                  </a:lnTo>
                  <a:lnTo>
                    <a:pt x="11" y="24"/>
                  </a:lnTo>
                  <a:lnTo>
                    <a:pt x="24" y="10"/>
                  </a:lnTo>
                  <a:lnTo>
                    <a:pt x="41" y="2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E9001E"/>
            </a:solidFill>
            <a:ln w="0">
              <a:solidFill>
                <a:srgbClr val="E9001E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1" name="Freeform 24"/>
            <p:cNvSpPr>
              <a:spLocks/>
            </p:cNvSpPr>
            <p:nvPr/>
          </p:nvSpPr>
          <p:spPr bwMode="auto">
            <a:xfrm>
              <a:off x="1377951" y="4610100"/>
              <a:ext cx="139700" cy="23812"/>
            </a:xfrm>
            <a:custGeom>
              <a:avLst/>
              <a:gdLst>
                <a:gd name="T0" fmla="*/ 0 w 704"/>
                <a:gd name="T1" fmla="*/ 0 h 118"/>
                <a:gd name="T2" fmla="*/ 704 w 704"/>
                <a:gd name="T3" fmla="*/ 0 h 118"/>
                <a:gd name="T4" fmla="*/ 702 w 704"/>
                <a:gd name="T5" fmla="*/ 28 h 118"/>
                <a:gd name="T6" fmla="*/ 692 w 704"/>
                <a:gd name="T7" fmla="*/ 53 h 118"/>
                <a:gd name="T8" fmla="*/ 679 w 704"/>
                <a:gd name="T9" fmla="*/ 75 h 118"/>
                <a:gd name="T10" fmla="*/ 660 w 704"/>
                <a:gd name="T11" fmla="*/ 93 h 118"/>
                <a:gd name="T12" fmla="*/ 639 w 704"/>
                <a:gd name="T13" fmla="*/ 107 h 118"/>
                <a:gd name="T14" fmla="*/ 614 w 704"/>
                <a:gd name="T15" fmla="*/ 116 h 118"/>
                <a:gd name="T16" fmla="*/ 586 w 704"/>
                <a:gd name="T17" fmla="*/ 118 h 118"/>
                <a:gd name="T18" fmla="*/ 117 w 704"/>
                <a:gd name="T19" fmla="*/ 118 h 118"/>
                <a:gd name="T20" fmla="*/ 91 w 704"/>
                <a:gd name="T21" fmla="*/ 116 h 118"/>
                <a:gd name="T22" fmla="*/ 66 w 704"/>
                <a:gd name="T23" fmla="*/ 107 h 118"/>
                <a:gd name="T24" fmla="*/ 44 w 704"/>
                <a:gd name="T25" fmla="*/ 93 h 118"/>
                <a:gd name="T26" fmla="*/ 26 w 704"/>
                <a:gd name="T27" fmla="*/ 75 h 118"/>
                <a:gd name="T28" fmla="*/ 12 w 704"/>
                <a:gd name="T29" fmla="*/ 53 h 118"/>
                <a:gd name="T30" fmla="*/ 3 w 704"/>
                <a:gd name="T31" fmla="*/ 28 h 118"/>
                <a:gd name="T32" fmla="*/ 0 w 704"/>
                <a:gd name="T33" fmla="*/ 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04" h="118">
                  <a:moveTo>
                    <a:pt x="0" y="0"/>
                  </a:moveTo>
                  <a:lnTo>
                    <a:pt x="704" y="0"/>
                  </a:lnTo>
                  <a:lnTo>
                    <a:pt x="702" y="28"/>
                  </a:lnTo>
                  <a:lnTo>
                    <a:pt x="692" y="53"/>
                  </a:lnTo>
                  <a:lnTo>
                    <a:pt x="679" y="75"/>
                  </a:lnTo>
                  <a:lnTo>
                    <a:pt x="660" y="93"/>
                  </a:lnTo>
                  <a:lnTo>
                    <a:pt x="639" y="107"/>
                  </a:lnTo>
                  <a:lnTo>
                    <a:pt x="614" y="116"/>
                  </a:lnTo>
                  <a:lnTo>
                    <a:pt x="586" y="118"/>
                  </a:lnTo>
                  <a:lnTo>
                    <a:pt x="117" y="118"/>
                  </a:lnTo>
                  <a:lnTo>
                    <a:pt x="91" y="116"/>
                  </a:lnTo>
                  <a:lnTo>
                    <a:pt x="66" y="107"/>
                  </a:lnTo>
                  <a:lnTo>
                    <a:pt x="44" y="93"/>
                  </a:lnTo>
                  <a:lnTo>
                    <a:pt x="26" y="75"/>
                  </a:lnTo>
                  <a:lnTo>
                    <a:pt x="12" y="53"/>
                  </a:lnTo>
                  <a:lnTo>
                    <a:pt x="3" y="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B8996"/>
            </a:solidFill>
            <a:ln w="0">
              <a:solidFill>
                <a:srgbClr val="8B899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82" name="TextBox 81"/>
          <p:cNvSpPr txBox="1"/>
          <p:nvPr/>
        </p:nvSpPr>
        <p:spPr>
          <a:xfrm>
            <a:off x="1916500" y="1575615"/>
            <a:ext cx="1689230" cy="3674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300" b="1" dirty="0">
                <a:solidFill>
                  <a:srgbClr val="3E9C8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사용자</a:t>
            </a:r>
            <a:endParaRPr lang="en-US" altLang="ko-KR" sz="1300" b="1" dirty="0">
              <a:solidFill>
                <a:srgbClr val="3E9C8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pic>
        <p:nvPicPr>
          <p:cNvPr id="83" name="그림 8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2325" y="4907994"/>
            <a:ext cx="687983" cy="549063"/>
          </a:xfrm>
          <a:prstGeom prst="rect">
            <a:avLst/>
          </a:prstGeom>
        </p:spPr>
      </p:pic>
      <p:sp>
        <p:nvSpPr>
          <p:cNvPr id="84" name="TextBox 83"/>
          <p:cNvSpPr txBox="1"/>
          <p:nvPr/>
        </p:nvSpPr>
        <p:spPr>
          <a:xfrm>
            <a:off x="4170509" y="4400638"/>
            <a:ext cx="1705583" cy="3674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300" b="1" dirty="0">
                <a:solidFill>
                  <a:srgbClr val="3E9C8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악보</a:t>
            </a:r>
            <a:endParaRPr lang="en-US" altLang="ko-KR" sz="1300" b="1" dirty="0">
              <a:solidFill>
                <a:srgbClr val="3E9C8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6274430" y="2689944"/>
            <a:ext cx="1749650" cy="3674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300" b="1" dirty="0">
                <a:solidFill>
                  <a:srgbClr val="3E9C8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튜닝</a:t>
            </a:r>
            <a:endParaRPr lang="en-US" altLang="ko-KR" sz="1300" b="1" dirty="0">
              <a:solidFill>
                <a:srgbClr val="3E9C8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pic>
        <p:nvPicPr>
          <p:cNvPr id="86" name="그림 8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2248" y="3234599"/>
            <a:ext cx="474014" cy="474014"/>
          </a:xfrm>
          <a:prstGeom prst="rect">
            <a:avLst/>
          </a:prstGeom>
        </p:spPr>
      </p:pic>
      <p:sp>
        <p:nvSpPr>
          <p:cNvPr id="87" name="TextBox 86"/>
          <p:cNvSpPr txBox="1"/>
          <p:nvPr/>
        </p:nvSpPr>
        <p:spPr>
          <a:xfrm>
            <a:off x="8467293" y="1780948"/>
            <a:ext cx="1749650" cy="3674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300" b="1" dirty="0">
                <a:solidFill>
                  <a:srgbClr val="3E9C8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안내</a:t>
            </a:r>
            <a:endParaRPr lang="en-US" altLang="ko-KR" sz="1300" b="1" dirty="0">
              <a:solidFill>
                <a:srgbClr val="3E9C8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grpSp>
        <p:nvGrpSpPr>
          <p:cNvPr id="88" name="Group 82"/>
          <p:cNvGrpSpPr>
            <a:grpSpLocks noChangeAspect="1"/>
          </p:cNvGrpSpPr>
          <p:nvPr/>
        </p:nvGrpSpPr>
        <p:grpSpPr bwMode="auto">
          <a:xfrm>
            <a:off x="9162238" y="2217105"/>
            <a:ext cx="359758" cy="373463"/>
            <a:chOff x="2330" y="2784"/>
            <a:chExt cx="840" cy="872"/>
          </a:xfrm>
        </p:grpSpPr>
        <p:sp>
          <p:nvSpPr>
            <p:cNvPr id="89" name="Freeform 86"/>
            <p:cNvSpPr>
              <a:spLocks/>
            </p:cNvSpPr>
            <p:nvPr/>
          </p:nvSpPr>
          <p:spPr bwMode="auto">
            <a:xfrm>
              <a:off x="2379" y="2969"/>
              <a:ext cx="741" cy="460"/>
            </a:xfrm>
            <a:custGeom>
              <a:avLst/>
              <a:gdLst>
                <a:gd name="T0" fmla="*/ 445 w 2224"/>
                <a:gd name="T1" fmla="*/ 0 h 1379"/>
                <a:gd name="T2" fmla="*/ 1780 w 2224"/>
                <a:gd name="T3" fmla="*/ 0 h 1379"/>
                <a:gd name="T4" fmla="*/ 1817 w 2224"/>
                <a:gd name="T5" fmla="*/ 1 h 1379"/>
                <a:gd name="T6" fmla="*/ 1851 w 2224"/>
                <a:gd name="T7" fmla="*/ 6 h 1379"/>
                <a:gd name="T8" fmla="*/ 1882 w 2224"/>
                <a:gd name="T9" fmla="*/ 13 h 1379"/>
                <a:gd name="T10" fmla="*/ 1908 w 2224"/>
                <a:gd name="T11" fmla="*/ 23 h 1379"/>
                <a:gd name="T12" fmla="*/ 1931 w 2224"/>
                <a:gd name="T13" fmla="*/ 35 h 1379"/>
                <a:gd name="T14" fmla="*/ 1951 w 2224"/>
                <a:gd name="T15" fmla="*/ 47 h 1379"/>
                <a:gd name="T16" fmla="*/ 1969 w 2224"/>
                <a:gd name="T17" fmla="*/ 61 h 1379"/>
                <a:gd name="T18" fmla="*/ 1983 w 2224"/>
                <a:gd name="T19" fmla="*/ 74 h 1379"/>
                <a:gd name="T20" fmla="*/ 1995 w 2224"/>
                <a:gd name="T21" fmla="*/ 89 h 1379"/>
                <a:gd name="T22" fmla="*/ 2004 w 2224"/>
                <a:gd name="T23" fmla="*/ 103 h 1379"/>
                <a:gd name="T24" fmla="*/ 2011 w 2224"/>
                <a:gd name="T25" fmla="*/ 115 h 1379"/>
                <a:gd name="T26" fmla="*/ 2017 w 2224"/>
                <a:gd name="T27" fmla="*/ 127 h 1379"/>
                <a:gd name="T28" fmla="*/ 2021 w 2224"/>
                <a:gd name="T29" fmla="*/ 136 h 1379"/>
                <a:gd name="T30" fmla="*/ 2023 w 2224"/>
                <a:gd name="T31" fmla="*/ 143 h 1379"/>
                <a:gd name="T32" fmla="*/ 2025 w 2224"/>
                <a:gd name="T33" fmla="*/ 149 h 1379"/>
                <a:gd name="T34" fmla="*/ 2026 w 2224"/>
                <a:gd name="T35" fmla="*/ 150 h 1379"/>
                <a:gd name="T36" fmla="*/ 2224 w 2224"/>
                <a:gd name="T37" fmla="*/ 1379 h 1379"/>
                <a:gd name="T38" fmla="*/ 0 w 2224"/>
                <a:gd name="T39" fmla="*/ 1379 h 1379"/>
                <a:gd name="T40" fmla="*/ 199 w 2224"/>
                <a:gd name="T41" fmla="*/ 150 h 1379"/>
                <a:gd name="T42" fmla="*/ 199 w 2224"/>
                <a:gd name="T43" fmla="*/ 149 h 1379"/>
                <a:gd name="T44" fmla="*/ 201 w 2224"/>
                <a:gd name="T45" fmla="*/ 143 h 1379"/>
                <a:gd name="T46" fmla="*/ 204 w 2224"/>
                <a:gd name="T47" fmla="*/ 136 h 1379"/>
                <a:gd name="T48" fmla="*/ 208 w 2224"/>
                <a:gd name="T49" fmla="*/ 127 h 1379"/>
                <a:gd name="T50" fmla="*/ 214 w 2224"/>
                <a:gd name="T51" fmla="*/ 115 h 1379"/>
                <a:gd name="T52" fmla="*/ 221 w 2224"/>
                <a:gd name="T53" fmla="*/ 103 h 1379"/>
                <a:gd name="T54" fmla="*/ 230 w 2224"/>
                <a:gd name="T55" fmla="*/ 89 h 1379"/>
                <a:gd name="T56" fmla="*/ 242 w 2224"/>
                <a:gd name="T57" fmla="*/ 74 h 1379"/>
                <a:gd name="T58" fmla="*/ 256 w 2224"/>
                <a:gd name="T59" fmla="*/ 61 h 1379"/>
                <a:gd name="T60" fmla="*/ 274 w 2224"/>
                <a:gd name="T61" fmla="*/ 47 h 1379"/>
                <a:gd name="T62" fmla="*/ 294 w 2224"/>
                <a:gd name="T63" fmla="*/ 35 h 1379"/>
                <a:gd name="T64" fmla="*/ 317 w 2224"/>
                <a:gd name="T65" fmla="*/ 23 h 1379"/>
                <a:gd name="T66" fmla="*/ 343 w 2224"/>
                <a:gd name="T67" fmla="*/ 13 h 1379"/>
                <a:gd name="T68" fmla="*/ 374 w 2224"/>
                <a:gd name="T69" fmla="*/ 6 h 1379"/>
                <a:gd name="T70" fmla="*/ 408 w 2224"/>
                <a:gd name="T71" fmla="*/ 1 h 1379"/>
                <a:gd name="T72" fmla="*/ 445 w 2224"/>
                <a:gd name="T73" fmla="*/ 0 h 13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224" h="1379">
                  <a:moveTo>
                    <a:pt x="445" y="0"/>
                  </a:moveTo>
                  <a:lnTo>
                    <a:pt x="1780" y="0"/>
                  </a:lnTo>
                  <a:lnTo>
                    <a:pt x="1817" y="1"/>
                  </a:lnTo>
                  <a:lnTo>
                    <a:pt x="1851" y="6"/>
                  </a:lnTo>
                  <a:lnTo>
                    <a:pt x="1882" y="13"/>
                  </a:lnTo>
                  <a:lnTo>
                    <a:pt x="1908" y="23"/>
                  </a:lnTo>
                  <a:lnTo>
                    <a:pt x="1931" y="35"/>
                  </a:lnTo>
                  <a:lnTo>
                    <a:pt x="1951" y="47"/>
                  </a:lnTo>
                  <a:lnTo>
                    <a:pt x="1969" y="61"/>
                  </a:lnTo>
                  <a:lnTo>
                    <a:pt x="1983" y="74"/>
                  </a:lnTo>
                  <a:lnTo>
                    <a:pt x="1995" y="89"/>
                  </a:lnTo>
                  <a:lnTo>
                    <a:pt x="2004" y="103"/>
                  </a:lnTo>
                  <a:lnTo>
                    <a:pt x="2011" y="115"/>
                  </a:lnTo>
                  <a:lnTo>
                    <a:pt x="2017" y="127"/>
                  </a:lnTo>
                  <a:lnTo>
                    <a:pt x="2021" y="136"/>
                  </a:lnTo>
                  <a:lnTo>
                    <a:pt x="2023" y="143"/>
                  </a:lnTo>
                  <a:lnTo>
                    <a:pt x="2025" y="149"/>
                  </a:lnTo>
                  <a:lnTo>
                    <a:pt x="2026" y="150"/>
                  </a:lnTo>
                  <a:lnTo>
                    <a:pt x="2224" y="1379"/>
                  </a:lnTo>
                  <a:lnTo>
                    <a:pt x="0" y="1379"/>
                  </a:lnTo>
                  <a:lnTo>
                    <a:pt x="199" y="150"/>
                  </a:lnTo>
                  <a:lnTo>
                    <a:pt x="199" y="149"/>
                  </a:lnTo>
                  <a:lnTo>
                    <a:pt x="201" y="143"/>
                  </a:lnTo>
                  <a:lnTo>
                    <a:pt x="204" y="136"/>
                  </a:lnTo>
                  <a:lnTo>
                    <a:pt x="208" y="127"/>
                  </a:lnTo>
                  <a:lnTo>
                    <a:pt x="214" y="115"/>
                  </a:lnTo>
                  <a:lnTo>
                    <a:pt x="221" y="103"/>
                  </a:lnTo>
                  <a:lnTo>
                    <a:pt x="230" y="89"/>
                  </a:lnTo>
                  <a:lnTo>
                    <a:pt x="242" y="74"/>
                  </a:lnTo>
                  <a:lnTo>
                    <a:pt x="256" y="61"/>
                  </a:lnTo>
                  <a:lnTo>
                    <a:pt x="274" y="47"/>
                  </a:lnTo>
                  <a:lnTo>
                    <a:pt x="294" y="35"/>
                  </a:lnTo>
                  <a:lnTo>
                    <a:pt x="317" y="23"/>
                  </a:lnTo>
                  <a:lnTo>
                    <a:pt x="343" y="13"/>
                  </a:lnTo>
                  <a:lnTo>
                    <a:pt x="374" y="6"/>
                  </a:lnTo>
                  <a:lnTo>
                    <a:pt x="408" y="1"/>
                  </a:lnTo>
                  <a:lnTo>
                    <a:pt x="445" y="0"/>
                  </a:lnTo>
                  <a:close/>
                </a:path>
              </a:pathLst>
            </a:custGeom>
            <a:solidFill>
              <a:srgbClr val="F2C8AD"/>
            </a:solidFill>
            <a:ln w="0">
              <a:solidFill>
                <a:srgbClr val="F2C8A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0" name="Rectangle 87"/>
            <p:cNvSpPr>
              <a:spLocks noChangeArrowheads="1"/>
            </p:cNvSpPr>
            <p:nvPr/>
          </p:nvSpPr>
          <p:spPr bwMode="auto">
            <a:xfrm>
              <a:off x="2330" y="3429"/>
              <a:ext cx="840" cy="227"/>
            </a:xfrm>
            <a:prstGeom prst="rect">
              <a:avLst/>
            </a:prstGeom>
            <a:solidFill>
              <a:srgbClr val="30343D"/>
            </a:solidFill>
            <a:ln w="0">
              <a:solidFill>
                <a:srgbClr val="30343D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1" name="Rectangle 88"/>
            <p:cNvSpPr>
              <a:spLocks noChangeArrowheads="1"/>
            </p:cNvSpPr>
            <p:nvPr/>
          </p:nvSpPr>
          <p:spPr bwMode="auto">
            <a:xfrm>
              <a:off x="2375" y="3462"/>
              <a:ext cx="749" cy="161"/>
            </a:xfrm>
            <a:prstGeom prst="rect">
              <a:avLst/>
            </a:prstGeom>
            <a:solidFill>
              <a:srgbClr val="5A5E66"/>
            </a:solidFill>
            <a:ln w="0">
              <a:solidFill>
                <a:srgbClr val="5A5E66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2" name="Freeform 89"/>
            <p:cNvSpPr>
              <a:spLocks/>
            </p:cNvSpPr>
            <p:nvPr/>
          </p:nvSpPr>
          <p:spPr bwMode="auto">
            <a:xfrm>
              <a:off x="2702" y="3495"/>
              <a:ext cx="96" cy="95"/>
            </a:xfrm>
            <a:custGeom>
              <a:avLst/>
              <a:gdLst>
                <a:gd name="T0" fmla="*/ 143 w 287"/>
                <a:gd name="T1" fmla="*/ 0 h 285"/>
                <a:gd name="T2" fmla="*/ 173 w 287"/>
                <a:gd name="T3" fmla="*/ 2 h 285"/>
                <a:gd name="T4" fmla="*/ 199 w 287"/>
                <a:gd name="T5" fmla="*/ 10 h 285"/>
                <a:gd name="T6" fmla="*/ 223 w 287"/>
                <a:gd name="T7" fmla="*/ 24 h 285"/>
                <a:gd name="T8" fmla="*/ 244 w 287"/>
                <a:gd name="T9" fmla="*/ 41 h 285"/>
                <a:gd name="T10" fmla="*/ 262 w 287"/>
                <a:gd name="T11" fmla="*/ 62 h 285"/>
                <a:gd name="T12" fmla="*/ 275 w 287"/>
                <a:gd name="T13" fmla="*/ 86 h 285"/>
                <a:gd name="T14" fmla="*/ 283 w 287"/>
                <a:gd name="T15" fmla="*/ 114 h 285"/>
                <a:gd name="T16" fmla="*/ 287 w 287"/>
                <a:gd name="T17" fmla="*/ 142 h 285"/>
                <a:gd name="T18" fmla="*/ 283 w 287"/>
                <a:gd name="T19" fmla="*/ 171 h 285"/>
                <a:gd name="T20" fmla="*/ 275 w 287"/>
                <a:gd name="T21" fmla="*/ 197 h 285"/>
                <a:gd name="T22" fmla="*/ 262 w 287"/>
                <a:gd name="T23" fmla="*/ 222 h 285"/>
                <a:gd name="T24" fmla="*/ 244 w 287"/>
                <a:gd name="T25" fmla="*/ 243 h 285"/>
                <a:gd name="T26" fmla="*/ 223 w 287"/>
                <a:gd name="T27" fmla="*/ 260 h 285"/>
                <a:gd name="T28" fmla="*/ 199 w 287"/>
                <a:gd name="T29" fmla="*/ 274 h 285"/>
                <a:gd name="T30" fmla="*/ 173 w 287"/>
                <a:gd name="T31" fmla="*/ 281 h 285"/>
                <a:gd name="T32" fmla="*/ 143 w 287"/>
                <a:gd name="T33" fmla="*/ 285 h 285"/>
                <a:gd name="T34" fmla="*/ 114 w 287"/>
                <a:gd name="T35" fmla="*/ 281 h 285"/>
                <a:gd name="T36" fmla="*/ 88 w 287"/>
                <a:gd name="T37" fmla="*/ 274 h 285"/>
                <a:gd name="T38" fmla="*/ 64 w 287"/>
                <a:gd name="T39" fmla="*/ 260 h 285"/>
                <a:gd name="T40" fmla="*/ 42 w 287"/>
                <a:gd name="T41" fmla="*/ 243 h 285"/>
                <a:gd name="T42" fmla="*/ 25 w 287"/>
                <a:gd name="T43" fmla="*/ 222 h 285"/>
                <a:gd name="T44" fmla="*/ 12 w 287"/>
                <a:gd name="T45" fmla="*/ 197 h 285"/>
                <a:gd name="T46" fmla="*/ 3 w 287"/>
                <a:gd name="T47" fmla="*/ 171 h 285"/>
                <a:gd name="T48" fmla="*/ 0 w 287"/>
                <a:gd name="T49" fmla="*/ 142 h 285"/>
                <a:gd name="T50" fmla="*/ 3 w 287"/>
                <a:gd name="T51" fmla="*/ 114 h 285"/>
                <a:gd name="T52" fmla="*/ 12 w 287"/>
                <a:gd name="T53" fmla="*/ 86 h 285"/>
                <a:gd name="T54" fmla="*/ 25 w 287"/>
                <a:gd name="T55" fmla="*/ 62 h 285"/>
                <a:gd name="T56" fmla="*/ 42 w 287"/>
                <a:gd name="T57" fmla="*/ 41 h 285"/>
                <a:gd name="T58" fmla="*/ 64 w 287"/>
                <a:gd name="T59" fmla="*/ 24 h 285"/>
                <a:gd name="T60" fmla="*/ 88 w 287"/>
                <a:gd name="T61" fmla="*/ 10 h 285"/>
                <a:gd name="T62" fmla="*/ 114 w 287"/>
                <a:gd name="T63" fmla="*/ 2 h 285"/>
                <a:gd name="T64" fmla="*/ 143 w 287"/>
                <a:gd name="T65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87" h="285">
                  <a:moveTo>
                    <a:pt x="143" y="0"/>
                  </a:moveTo>
                  <a:lnTo>
                    <a:pt x="173" y="2"/>
                  </a:lnTo>
                  <a:lnTo>
                    <a:pt x="199" y="10"/>
                  </a:lnTo>
                  <a:lnTo>
                    <a:pt x="223" y="24"/>
                  </a:lnTo>
                  <a:lnTo>
                    <a:pt x="244" y="41"/>
                  </a:lnTo>
                  <a:lnTo>
                    <a:pt x="262" y="62"/>
                  </a:lnTo>
                  <a:lnTo>
                    <a:pt x="275" y="86"/>
                  </a:lnTo>
                  <a:lnTo>
                    <a:pt x="283" y="114"/>
                  </a:lnTo>
                  <a:lnTo>
                    <a:pt x="287" y="142"/>
                  </a:lnTo>
                  <a:lnTo>
                    <a:pt x="283" y="171"/>
                  </a:lnTo>
                  <a:lnTo>
                    <a:pt x="275" y="197"/>
                  </a:lnTo>
                  <a:lnTo>
                    <a:pt x="262" y="222"/>
                  </a:lnTo>
                  <a:lnTo>
                    <a:pt x="244" y="243"/>
                  </a:lnTo>
                  <a:lnTo>
                    <a:pt x="223" y="260"/>
                  </a:lnTo>
                  <a:lnTo>
                    <a:pt x="199" y="274"/>
                  </a:lnTo>
                  <a:lnTo>
                    <a:pt x="173" y="281"/>
                  </a:lnTo>
                  <a:lnTo>
                    <a:pt x="143" y="285"/>
                  </a:lnTo>
                  <a:lnTo>
                    <a:pt x="114" y="281"/>
                  </a:lnTo>
                  <a:lnTo>
                    <a:pt x="88" y="274"/>
                  </a:lnTo>
                  <a:lnTo>
                    <a:pt x="64" y="260"/>
                  </a:lnTo>
                  <a:lnTo>
                    <a:pt x="42" y="243"/>
                  </a:lnTo>
                  <a:lnTo>
                    <a:pt x="25" y="222"/>
                  </a:lnTo>
                  <a:lnTo>
                    <a:pt x="12" y="197"/>
                  </a:lnTo>
                  <a:lnTo>
                    <a:pt x="3" y="171"/>
                  </a:lnTo>
                  <a:lnTo>
                    <a:pt x="0" y="142"/>
                  </a:lnTo>
                  <a:lnTo>
                    <a:pt x="3" y="114"/>
                  </a:lnTo>
                  <a:lnTo>
                    <a:pt x="12" y="86"/>
                  </a:lnTo>
                  <a:lnTo>
                    <a:pt x="25" y="62"/>
                  </a:lnTo>
                  <a:lnTo>
                    <a:pt x="42" y="41"/>
                  </a:lnTo>
                  <a:lnTo>
                    <a:pt x="64" y="24"/>
                  </a:lnTo>
                  <a:lnTo>
                    <a:pt x="88" y="10"/>
                  </a:lnTo>
                  <a:lnTo>
                    <a:pt x="114" y="2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8B8C8E"/>
            </a:solidFill>
            <a:ln w="0">
              <a:solidFill>
                <a:srgbClr val="8B8C8E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3" name="Rectangle 90"/>
            <p:cNvSpPr>
              <a:spLocks noChangeArrowheads="1"/>
            </p:cNvSpPr>
            <p:nvPr/>
          </p:nvSpPr>
          <p:spPr bwMode="auto">
            <a:xfrm>
              <a:off x="2743" y="3516"/>
              <a:ext cx="14" cy="53"/>
            </a:xfrm>
            <a:prstGeom prst="rect">
              <a:avLst/>
            </a:prstGeom>
            <a:solidFill>
              <a:srgbClr val="30343D"/>
            </a:solidFill>
            <a:ln w="0">
              <a:solidFill>
                <a:srgbClr val="30343D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4" name="Rectangle 91"/>
            <p:cNvSpPr>
              <a:spLocks noChangeArrowheads="1"/>
            </p:cNvSpPr>
            <p:nvPr/>
          </p:nvSpPr>
          <p:spPr bwMode="auto">
            <a:xfrm>
              <a:off x="2535" y="2891"/>
              <a:ext cx="98" cy="78"/>
            </a:xfrm>
            <a:prstGeom prst="rect">
              <a:avLst/>
            </a:prstGeom>
            <a:solidFill>
              <a:srgbClr val="F2C8AD"/>
            </a:solidFill>
            <a:ln w="0">
              <a:solidFill>
                <a:srgbClr val="F2C8AD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5" name="Freeform 92"/>
            <p:cNvSpPr>
              <a:spLocks/>
            </p:cNvSpPr>
            <p:nvPr/>
          </p:nvSpPr>
          <p:spPr bwMode="auto">
            <a:xfrm>
              <a:off x="2463" y="2784"/>
              <a:ext cx="243" cy="107"/>
            </a:xfrm>
            <a:custGeom>
              <a:avLst/>
              <a:gdLst>
                <a:gd name="T0" fmla="*/ 167 w 729"/>
                <a:gd name="T1" fmla="*/ 0 h 322"/>
                <a:gd name="T2" fmla="*/ 562 w 729"/>
                <a:gd name="T3" fmla="*/ 0 h 322"/>
                <a:gd name="T4" fmla="*/ 596 w 729"/>
                <a:gd name="T5" fmla="*/ 3 h 322"/>
                <a:gd name="T6" fmla="*/ 627 w 729"/>
                <a:gd name="T7" fmla="*/ 13 h 322"/>
                <a:gd name="T8" fmla="*/ 656 w 729"/>
                <a:gd name="T9" fmla="*/ 27 h 322"/>
                <a:gd name="T10" fmla="*/ 681 w 729"/>
                <a:gd name="T11" fmla="*/ 47 h 322"/>
                <a:gd name="T12" fmla="*/ 701 w 729"/>
                <a:gd name="T13" fmla="*/ 71 h 322"/>
                <a:gd name="T14" fmla="*/ 716 w 729"/>
                <a:gd name="T15" fmla="*/ 99 h 322"/>
                <a:gd name="T16" fmla="*/ 726 w 729"/>
                <a:gd name="T17" fmla="*/ 128 h 322"/>
                <a:gd name="T18" fmla="*/ 729 w 729"/>
                <a:gd name="T19" fmla="*/ 161 h 322"/>
                <a:gd name="T20" fmla="*/ 726 w 729"/>
                <a:gd name="T21" fmla="*/ 193 h 322"/>
                <a:gd name="T22" fmla="*/ 716 w 729"/>
                <a:gd name="T23" fmla="*/ 224 h 322"/>
                <a:gd name="T24" fmla="*/ 701 w 729"/>
                <a:gd name="T25" fmla="*/ 251 h 322"/>
                <a:gd name="T26" fmla="*/ 681 w 729"/>
                <a:gd name="T27" fmla="*/ 275 h 322"/>
                <a:gd name="T28" fmla="*/ 656 w 729"/>
                <a:gd name="T29" fmla="*/ 295 h 322"/>
                <a:gd name="T30" fmla="*/ 627 w 729"/>
                <a:gd name="T31" fmla="*/ 309 h 322"/>
                <a:gd name="T32" fmla="*/ 596 w 729"/>
                <a:gd name="T33" fmla="*/ 319 h 322"/>
                <a:gd name="T34" fmla="*/ 562 w 729"/>
                <a:gd name="T35" fmla="*/ 322 h 322"/>
                <a:gd name="T36" fmla="*/ 167 w 729"/>
                <a:gd name="T37" fmla="*/ 322 h 322"/>
                <a:gd name="T38" fmla="*/ 134 w 729"/>
                <a:gd name="T39" fmla="*/ 319 h 322"/>
                <a:gd name="T40" fmla="*/ 102 w 729"/>
                <a:gd name="T41" fmla="*/ 309 h 322"/>
                <a:gd name="T42" fmla="*/ 73 w 729"/>
                <a:gd name="T43" fmla="*/ 295 h 322"/>
                <a:gd name="T44" fmla="*/ 49 w 729"/>
                <a:gd name="T45" fmla="*/ 275 h 322"/>
                <a:gd name="T46" fmla="*/ 28 w 729"/>
                <a:gd name="T47" fmla="*/ 251 h 322"/>
                <a:gd name="T48" fmla="*/ 13 w 729"/>
                <a:gd name="T49" fmla="*/ 224 h 322"/>
                <a:gd name="T50" fmla="*/ 3 w 729"/>
                <a:gd name="T51" fmla="*/ 193 h 322"/>
                <a:gd name="T52" fmla="*/ 0 w 729"/>
                <a:gd name="T53" fmla="*/ 161 h 322"/>
                <a:gd name="T54" fmla="*/ 3 w 729"/>
                <a:gd name="T55" fmla="*/ 128 h 322"/>
                <a:gd name="T56" fmla="*/ 13 w 729"/>
                <a:gd name="T57" fmla="*/ 99 h 322"/>
                <a:gd name="T58" fmla="*/ 28 w 729"/>
                <a:gd name="T59" fmla="*/ 71 h 322"/>
                <a:gd name="T60" fmla="*/ 49 w 729"/>
                <a:gd name="T61" fmla="*/ 47 h 322"/>
                <a:gd name="T62" fmla="*/ 73 w 729"/>
                <a:gd name="T63" fmla="*/ 27 h 322"/>
                <a:gd name="T64" fmla="*/ 102 w 729"/>
                <a:gd name="T65" fmla="*/ 13 h 322"/>
                <a:gd name="T66" fmla="*/ 134 w 729"/>
                <a:gd name="T67" fmla="*/ 3 h 322"/>
                <a:gd name="T68" fmla="*/ 167 w 729"/>
                <a:gd name="T69" fmla="*/ 0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29" h="322">
                  <a:moveTo>
                    <a:pt x="167" y="0"/>
                  </a:moveTo>
                  <a:lnTo>
                    <a:pt x="562" y="0"/>
                  </a:lnTo>
                  <a:lnTo>
                    <a:pt x="596" y="3"/>
                  </a:lnTo>
                  <a:lnTo>
                    <a:pt x="627" y="13"/>
                  </a:lnTo>
                  <a:lnTo>
                    <a:pt x="656" y="27"/>
                  </a:lnTo>
                  <a:lnTo>
                    <a:pt x="681" y="47"/>
                  </a:lnTo>
                  <a:lnTo>
                    <a:pt x="701" y="71"/>
                  </a:lnTo>
                  <a:lnTo>
                    <a:pt x="716" y="99"/>
                  </a:lnTo>
                  <a:lnTo>
                    <a:pt x="726" y="128"/>
                  </a:lnTo>
                  <a:lnTo>
                    <a:pt x="729" y="161"/>
                  </a:lnTo>
                  <a:lnTo>
                    <a:pt x="726" y="193"/>
                  </a:lnTo>
                  <a:lnTo>
                    <a:pt x="716" y="224"/>
                  </a:lnTo>
                  <a:lnTo>
                    <a:pt x="701" y="251"/>
                  </a:lnTo>
                  <a:lnTo>
                    <a:pt x="681" y="275"/>
                  </a:lnTo>
                  <a:lnTo>
                    <a:pt x="656" y="295"/>
                  </a:lnTo>
                  <a:lnTo>
                    <a:pt x="627" y="309"/>
                  </a:lnTo>
                  <a:lnTo>
                    <a:pt x="596" y="319"/>
                  </a:lnTo>
                  <a:lnTo>
                    <a:pt x="562" y="322"/>
                  </a:lnTo>
                  <a:lnTo>
                    <a:pt x="167" y="322"/>
                  </a:lnTo>
                  <a:lnTo>
                    <a:pt x="134" y="319"/>
                  </a:lnTo>
                  <a:lnTo>
                    <a:pt x="102" y="309"/>
                  </a:lnTo>
                  <a:lnTo>
                    <a:pt x="73" y="295"/>
                  </a:lnTo>
                  <a:lnTo>
                    <a:pt x="49" y="275"/>
                  </a:lnTo>
                  <a:lnTo>
                    <a:pt x="28" y="251"/>
                  </a:lnTo>
                  <a:lnTo>
                    <a:pt x="13" y="224"/>
                  </a:lnTo>
                  <a:lnTo>
                    <a:pt x="3" y="193"/>
                  </a:lnTo>
                  <a:lnTo>
                    <a:pt x="0" y="161"/>
                  </a:lnTo>
                  <a:lnTo>
                    <a:pt x="3" y="128"/>
                  </a:lnTo>
                  <a:lnTo>
                    <a:pt x="13" y="99"/>
                  </a:lnTo>
                  <a:lnTo>
                    <a:pt x="28" y="71"/>
                  </a:lnTo>
                  <a:lnTo>
                    <a:pt x="49" y="47"/>
                  </a:lnTo>
                  <a:lnTo>
                    <a:pt x="73" y="27"/>
                  </a:lnTo>
                  <a:lnTo>
                    <a:pt x="102" y="13"/>
                  </a:lnTo>
                  <a:lnTo>
                    <a:pt x="134" y="3"/>
                  </a:lnTo>
                  <a:lnTo>
                    <a:pt x="167" y="0"/>
                  </a:lnTo>
                  <a:close/>
                </a:path>
              </a:pathLst>
            </a:custGeom>
            <a:solidFill>
              <a:srgbClr val="30343D"/>
            </a:solidFill>
            <a:ln w="0">
              <a:solidFill>
                <a:srgbClr val="30343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6" name="Freeform 93"/>
            <p:cNvSpPr>
              <a:spLocks/>
            </p:cNvSpPr>
            <p:nvPr/>
          </p:nvSpPr>
          <p:spPr bwMode="auto">
            <a:xfrm>
              <a:off x="2503" y="2802"/>
              <a:ext cx="163" cy="72"/>
            </a:xfrm>
            <a:custGeom>
              <a:avLst/>
              <a:gdLst>
                <a:gd name="T0" fmla="*/ 113 w 489"/>
                <a:gd name="T1" fmla="*/ 0 h 216"/>
                <a:gd name="T2" fmla="*/ 377 w 489"/>
                <a:gd name="T3" fmla="*/ 0 h 216"/>
                <a:gd name="T4" fmla="*/ 404 w 489"/>
                <a:gd name="T5" fmla="*/ 3 h 216"/>
                <a:gd name="T6" fmla="*/ 427 w 489"/>
                <a:gd name="T7" fmla="*/ 11 h 216"/>
                <a:gd name="T8" fmla="*/ 448 w 489"/>
                <a:gd name="T9" fmla="*/ 24 h 216"/>
                <a:gd name="T10" fmla="*/ 465 w 489"/>
                <a:gd name="T11" fmla="*/ 40 h 216"/>
                <a:gd name="T12" fmla="*/ 478 w 489"/>
                <a:gd name="T13" fmla="*/ 61 h 216"/>
                <a:gd name="T14" fmla="*/ 487 w 489"/>
                <a:gd name="T15" fmla="*/ 83 h 216"/>
                <a:gd name="T16" fmla="*/ 489 w 489"/>
                <a:gd name="T17" fmla="*/ 108 h 216"/>
                <a:gd name="T18" fmla="*/ 487 w 489"/>
                <a:gd name="T19" fmla="*/ 133 h 216"/>
                <a:gd name="T20" fmla="*/ 478 w 489"/>
                <a:gd name="T21" fmla="*/ 155 h 216"/>
                <a:gd name="T22" fmla="*/ 465 w 489"/>
                <a:gd name="T23" fmla="*/ 176 h 216"/>
                <a:gd name="T24" fmla="*/ 448 w 489"/>
                <a:gd name="T25" fmla="*/ 193 h 216"/>
                <a:gd name="T26" fmla="*/ 427 w 489"/>
                <a:gd name="T27" fmla="*/ 205 h 216"/>
                <a:gd name="T28" fmla="*/ 404 w 489"/>
                <a:gd name="T29" fmla="*/ 213 h 216"/>
                <a:gd name="T30" fmla="*/ 377 w 489"/>
                <a:gd name="T31" fmla="*/ 216 h 216"/>
                <a:gd name="T32" fmla="*/ 113 w 489"/>
                <a:gd name="T33" fmla="*/ 216 h 216"/>
                <a:gd name="T34" fmla="*/ 86 w 489"/>
                <a:gd name="T35" fmla="*/ 213 h 216"/>
                <a:gd name="T36" fmla="*/ 63 w 489"/>
                <a:gd name="T37" fmla="*/ 205 h 216"/>
                <a:gd name="T38" fmla="*/ 42 w 489"/>
                <a:gd name="T39" fmla="*/ 193 h 216"/>
                <a:gd name="T40" fmla="*/ 25 w 489"/>
                <a:gd name="T41" fmla="*/ 176 h 216"/>
                <a:gd name="T42" fmla="*/ 12 w 489"/>
                <a:gd name="T43" fmla="*/ 155 h 216"/>
                <a:gd name="T44" fmla="*/ 3 w 489"/>
                <a:gd name="T45" fmla="*/ 133 h 216"/>
                <a:gd name="T46" fmla="*/ 0 w 489"/>
                <a:gd name="T47" fmla="*/ 108 h 216"/>
                <a:gd name="T48" fmla="*/ 3 w 489"/>
                <a:gd name="T49" fmla="*/ 83 h 216"/>
                <a:gd name="T50" fmla="*/ 12 w 489"/>
                <a:gd name="T51" fmla="*/ 61 h 216"/>
                <a:gd name="T52" fmla="*/ 25 w 489"/>
                <a:gd name="T53" fmla="*/ 40 h 216"/>
                <a:gd name="T54" fmla="*/ 42 w 489"/>
                <a:gd name="T55" fmla="*/ 24 h 216"/>
                <a:gd name="T56" fmla="*/ 63 w 489"/>
                <a:gd name="T57" fmla="*/ 11 h 216"/>
                <a:gd name="T58" fmla="*/ 86 w 489"/>
                <a:gd name="T59" fmla="*/ 3 h 216"/>
                <a:gd name="T60" fmla="*/ 113 w 489"/>
                <a:gd name="T61" fmla="*/ 0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89" h="216">
                  <a:moveTo>
                    <a:pt x="113" y="0"/>
                  </a:moveTo>
                  <a:lnTo>
                    <a:pt x="377" y="0"/>
                  </a:lnTo>
                  <a:lnTo>
                    <a:pt x="404" y="3"/>
                  </a:lnTo>
                  <a:lnTo>
                    <a:pt x="427" y="11"/>
                  </a:lnTo>
                  <a:lnTo>
                    <a:pt x="448" y="24"/>
                  </a:lnTo>
                  <a:lnTo>
                    <a:pt x="465" y="40"/>
                  </a:lnTo>
                  <a:lnTo>
                    <a:pt x="478" y="61"/>
                  </a:lnTo>
                  <a:lnTo>
                    <a:pt x="487" y="83"/>
                  </a:lnTo>
                  <a:lnTo>
                    <a:pt x="489" y="108"/>
                  </a:lnTo>
                  <a:lnTo>
                    <a:pt x="487" y="133"/>
                  </a:lnTo>
                  <a:lnTo>
                    <a:pt x="478" y="155"/>
                  </a:lnTo>
                  <a:lnTo>
                    <a:pt x="465" y="176"/>
                  </a:lnTo>
                  <a:lnTo>
                    <a:pt x="448" y="193"/>
                  </a:lnTo>
                  <a:lnTo>
                    <a:pt x="427" y="205"/>
                  </a:lnTo>
                  <a:lnTo>
                    <a:pt x="404" y="213"/>
                  </a:lnTo>
                  <a:lnTo>
                    <a:pt x="377" y="216"/>
                  </a:lnTo>
                  <a:lnTo>
                    <a:pt x="113" y="216"/>
                  </a:lnTo>
                  <a:lnTo>
                    <a:pt x="86" y="213"/>
                  </a:lnTo>
                  <a:lnTo>
                    <a:pt x="63" y="205"/>
                  </a:lnTo>
                  <a:lnTo>
                    <a:pt x="42" y="193"/>
                  </a:lnTo>
                  <a:lnTo>
                    <a:pt x="25" y="176"/>
                  </a:lnTo>
                  <a:lnTo>
                    <a:pt x="12" y="155"/>
                  </a:lnTo>
                  <a:lnTo>
                    <a:pt x="3" y="133"/>
                  </a:lnTo>
                  <a:lnTo>
                    <a:pt x="0" y="108"/>
                  </a:lnTo>
                  <a:lnTo>
                    <a:pt x="3" y="83"/>
                  </a:lnTo>
                  <a:lnTo>
                    <a:pt x="12" y="61"/>
                  </a:lnTo>
                  <a:lnTo>
                    <a:pt x="25" y="40"/>
                  </a:lnTo>
                  <a:lnTo>
                    <a:pt x="42" y="24"/>
                  </a:lnTo>
                  <a:lnTo>
                    <a:pt x="63" y="11"/>
                  </a:lnTo>
                  <a:lnTo>
                    <a:pt x="86" y="3"/>
                  </a:lnTo>
                  <a:lnTo>
                    <a:pt x="113" y="0"/>
                  </a:lnTo>
                  <a:close/>
                </a:path>
              </a:pathLst>
            </a:custGeom>
            <a:solidFill>
              <a:srgbClr val="7EA87A"/>
            </a:solidFill>
            <a:ln w="0">
              <a:solidFill>
                <a:srgbClr val="7EA87A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7" name="Rectangle 94"/>
            <p:cNvSpPr>
              <a:spLocks noChangeArrowheads="1"/>
            </p:cNvSpPr>
            <p:nvPr/>
          </p:nvSpPr>
          <p:spPr bwMode="auto">
            <a:xfrm>
              <a:off x="2750" y="2994"/>
              <a:ext cx="216" cy="19"/>
            </a:xfrm>
            <a:prstGeom prst="rect">
              <a:avLst/>
            </a:prstGeom>
            <a:solidFill>
              <a:srgbClr val="30343D"/>
            </a:solidFill>
            <a:ln w="0">
              <a:solidFill>
                <a:srgbClr val="30343D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8" name="Freeform 95"/>
            <p:cNvSpPr>
              <a:spLocks/>
            </p:cNvSpPr>
            <p:nvPr/>
          </p:nvSpPr>
          <p:spPr bwMode="auto">
            <a:xfrm>
              <a:off x="2750" y="2802"/>
              <a:ext cx="216" cy="195"/>
            </a:xfrm>
            <a:custGeom>
              <a:avLst/>
              <a:gdLst>
                <a:gd name="T0" fmla="*/ 0 w 648"/>
                <a:gd name="T1" fmla="*/ 0 h 586"/>
                <a:gd name="T2" fmla="*/ 41 w 648"/>
                <a:gd name="T3" fmla="*/ 16 h 586"/>
                <a:gd name="T4" fmla="*/ 81 w 648"/>
                <a:gd name="T5" fmla="*/ 0 h 586"/>
                <a:gd name="T6" fmla="*/ 122 w 648"/>
                <a:gd name="T7" fmla="*/ 16 h 586"/>
                <a:gd name="T8" fmla="*/ 162 w 648"/>
                <a:gd name="T9" fmla="*/ 0 h 586"/>
                <a:gd name="T10" fmla="*/ 203 w 648"/>
                <a:gd name="T11" fmla="*/ 16 h 586"/>
                <a:gd name="T12" fmla="*/ 244 w 648"/>
                <a:gd name="T13" fmla="*/ 0 h 586"/>
                <a:gd name="T14" fmla="*/ 283 w 648"/>
                <a:gd name="T15" fmla="*/ 16 h 586"/>
                <a:gd name="T16" fmla="*/ 324 w 648"/>
                <a:gd name="T17" fmla="*/ 0 h 586"/>
                <a:gd name="T18" fmla="*/ 365 w 648"/>
                <a:gd name="T19" fmla="*/ 16 h 586"/>
                <a:gd name="T20" fmla="*/ 405 w 648"/>
                <a:gd name="T21" fmla="*/ 0 h 586"/>
                <a:gd name="T22" fmla="*/ 446 w 648"/>
                <a:gd name="T23" fmla="*/ 16 h 586"/>
                <a:gd name="T24" fmla="*/ 486 w 648"/>
                <a:gd name="T25" fmla="*/ 0 h 586"/>
                <a:gd name="T26" fmla="*/ 527 w 648"/>
                <a:gd name="T27" fmla="*/ 16 h 586"/>
                <a:gd name="T28" fmla="*/ 567 w 648"/>
                <a:gd name="T29" fmla="*/ 0 h 586"/>
                <a:gd name="T30" fmla="*/ 607 w 648"/>
                <a:gd name="T31" fmla="*/ 16 h 586"/>
                <a:gd name="T32" fmla="*/ 648 w 648"/>
                <a:gd name="T33" fmla="*/ 0 h 586"/>
                <a:gd name="T34" fmla="*/ 648 w 648"/>
                <a:gd name="T35" fmla="*/ 586 h 586"/>
                <a:gd name="T36" fmla="*/ 0 w 648"/>
                <a:gd name="T37" fmla="*/ 586 h 586"/>
                <a:gd name="T38" fmla="*/ 0 w 648"/>
                <a:gd name="T39" fmla="*/ 0 h 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48" h="586">
                  <a:moveTo>
                    <a:pt x="0" y="0"/>
                  </a:moveTo>
                  <a:lnTo>
                    <a:pt x="41" y="16"/>
                  </a:lnTo>
                  <a:lnTo>
                    <a:pt x="81" y="0"/>
                  </a:lnTo>
                  <a:lnTo>
                    <a:pt x="122" y="16"/>
                  </a:lnTo>
                  <a:lnTo>
                    <a:pt x="162" y="0"/>
                  </a:lnTo>
                  <a:lnTo>
                    <a:pt x="203" y="16"/>
                  </a:lnTo>
                  <a:lnTo>
                    <a:pt x="244" y="0"/>
                  </a:lnTo>
                  <a:lnTo>
                    <a:pt x="283" y="16"/>
                  </a:lnTo>
                  <a:lnTo>
                    <a:pt x="324" y="0"/>
                  </a:lnTo>
                  <a:lnTo>
                    <a:pt x="365" y="16"/>
                  </a:lnTo>
                  <a:lnTo>
                    <a:pt x="405" y="0"/>
                  </a:lnTo>
                  <a:lnTo>
                    <a:pt x="446" y="16"/>
                  </a:lnTo>
                  <a:lnTo>
                    <a:pt x="486" y="0"/>
                  </a:lnTo>
                  <a:lnTo>
                    <a:pt x="527" y="16"/>
                  </a:lnTo>
                  <a:lnTo>
                    <a:pt x="567" y="0"/>
                  </a:lnTo>
                  <a:lnTo>
                    <a:pt x="607" y="16"/>
                  </a:lnTo>
                  <a:lnTo>
                    <a:pt x="648" y="0"/>
                  </a:lnTo>
                  <a:lnTo>
                    <a:pt x="648" y="586"/>
                  </a:lnTo>
                  <a:lnTo>
                    <a:pt x="0" y="5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F9F7"/>
            </a:solidFill>
            <a:ln w="0">
              <a:solidFill>
                <a:srgbClr val="F2F9F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9" name="Freeform 96"/>
            <p:cNvSpPr>
              <a:spLocks/>
            </p:cNvSpPr>
            <p:nvPr/>
          </p:nvSpPr>
          <p:spPr bwMode="auto">
            <a:xfrm>
              <a:off x="2470" y="3047"/>
              <a:ext cx="559" cy="122"/>
            </a:xfrm>
            <a:custGeom>
              <a:avLst/>
              <a:gdLst>
                <a:gd name="T0" fmla="*/ 176 w 1678"/>
                <a:gd name="T1" fmla="*/ 0 h 366"/>
                <a:gd name="T2" fmla="*/ 1501 w 1678"/>
                <a:gd name="T3" fmla="*/ 0 h 366"/>
                <a:gd name="T4" fmla="*/ 1533 w 1678"/>
                <a:gd name="T5" fmla="*/ 4 h 366"/>
                <a:gd name="T6" fmla="*/ 1563 w 1678"/>
                <a:gd name="T7" fmla="*/ 11 h 366"/>
                <a:gd name="T8" fmla="*/ 1590 w 1678"/>
                <a:gd name="T9" fmla="*/ 24 h 366"/>
                <a:gd name="T10" fmla="*/ 1615 w 1678"/>
                <a:gd name="T11" fmla="*/ 42 h 366"/>
                <a:gd name="T12" fmla="*/ 1636 w 1678"/>
                <a:gd name="T13" fmla="*/ 63 h 366"/>
                <a:gd name="T14" fmla="*/ 1654 w 1678"/>
                <a:gd name="T15" fmla="*/ 87 h 366"/>
                <a:gd name="T16" fmla="*/ 1667 w 1678"/>
                <a:gd name="T17" fmla="*/ 114 h 366"/>
                <a:gd name="T18" fmla="*/ 1675 w 1678"/>
                <a:gd name="T19" fmla="*/ 144 h 366"/>
                <a:gd name="T20" fmla="*/ 1678 w 1678"/>
                <a:gd name="T21" fmla="*/ 176 h 366"/>
                <a:gd name="T22" fmla="*/ 1678 w 1678"/>
                <a:gd name="T23" fmla="*/ 191 h 366"/>
                <a:gd name="T24" fmla="*/ 1675 w 1678"/>
                <a:gd name="T25" fmla="*/ 222 h 366"/>
                <a:gd name="T26" fmla="*/ 1667 w 1678"/>
                <a:gd name="T27" fmla="*/ 251 h 366"/>
                <a:gd name="T28" fmla="*/ 1654 w 1678"/>
                <a:gd name="T29" fmla="*/ 279 h 366"/>
                <a:gd name="T30" fmla="*/ 1636 w 1678"/>
                <a:gd name="T31" fmla="*/ 304 h 366"/>
                <a:gd name="T32" fmla="*/ 1615 w 1678"/>
                <a:gd name="T33" fmla="*/ 325 h 366"/>
                <a:gd name="T34" fmla="*/ 1590 w 1678"/>
                <a:gd name="T35" fmla="*/ 342 h 366"/>
                <a:gd name="T36" fmla="*/ 1563 w 1678"/>
                <a:gd name="T37" fmla="*/ 355 h 366"/>
                <a:gd name="T38" fmla="*/ 1533 w 1678"/>
                <a:gd name="T39" fmla="*/ 363 h 366"/>
                <a:gd name="T40" fmla="*/ 1501 w 1678"/>
                <a:gd name="T41" fmla="*/ 366 h 366"/>
                <a:gd name="T42" fmla="*/ 176 w 1678"/>
                <a:gd name="T43" fmla="*/ 366 h 366"/>
                <a:gd name="T44" fmla="*/ 144 w 1678"/>
                <a:gd name="T45" fmla="*/ 363 h 366"/>
                <a:gd name="T46" fmla="*/ 114 w 1678"/>
                <a:gd name="T47" fmla="*/ 355 h 366"/>
                <a:gd name="T48" fmla="*/ 87 w 1678"/>
                <a:gd name="T49" fmla="*/ 342 h 366"/>
                <a:gd name="T50" fmla="*/ 62 w 1678"/>
                <a:gd name="T51" fmla="*/ 325 h 366"/>
                <a:gd name="T52" fmla="*/ 40 w 1678"/>
                <a:gd name="T53" fmla="*/ 304 h 366"/>
                <a:gd name="T54" fmla="*/ 23 w 1678"/>
                <a:gd name="T55" fmla="*/ 279 h 366"/>
                <a:gd name="T56" fmla="*/ 11 w 1678"/>
                <a:gd name="T57" fmla="*/ 251 h 366"/>
                <a:gd name="T58" fmla="*/ 2 w 1678"/>
                <a:gd name="T59" fmla="*/ 222 h 366"/>
                <a:gd name="T60" fmla="*/ 0 w 1678"/>
                <a:gd name="T61" fmla="*/ 191 h 366"/>
                <a:gd name="T62" fmla="*/ 0 w 1678"/>
                <a:gd name="T63" fmla="*/ 176 h 366"/>
                <a:gd name="T64" fmla="*/ 2 w 1678"/>
                <a:gd name="T65" fmla="*/ 144 h 366"/>
                <a:gd name="T66" fmla="*/ 11 w 1678"/>
                <a:gd name="T67" fmla="*/ 114 h 366"/>
                <a:gd name="T68" fmla="*/ 23 w 1678"/>
                <a:gd name="T69" fmla="*/ 87 h 366"/>
                <a:gd name="T70" fmla="*/ 40 w 1678"/>
                <a:gd name="T71" fmla="*/ 63 h 366"/>
                <a:gd name="T72" fmla="*/ 62 w 1678"/>
                <a:gd name="T73" fmla="*/ 42 h 366"/>
                <a:gd name="T74" fmla="*/ 87 w 1678"/>
                <a:gd name="T75" fmla="*/ 24 h 366"/>
                <a:gd name="T76" fmla="*/ 114 w 1678"/>
                <a:gd name="T77" fmla="*/ 11 h 366"/>
                <a:gd name="T78" fmla="*/ 144 w 1678"/>
                <a:gd name="T79" fmla="*/ 4 h 366"/>
                <a:gd name="T80" fmla="*/ 176 w 1678"/>
                <a:gd name="T81" fmla="*/ 0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678" h="366">
                  <a:moveTo>
                    <a:pt x="176" y="0"/>
                  </a:moveTo>
                  <a:lnTo>
                    <a:pt x="1501" y="0"/>
                  </a:lnTo>
                  <a:lnTo>
                    <a:pt x="1533" y="4"/>
                  </a:lnTo>
                  <a:lnTo>
                    <a:pt x="1563" y="11"/>
                  </a:lnTo>
                  <a:lnTo>
                    <a:pt x="1590" y="24"/>
                  </a:lnTo>
                  <a:lnTo>
                    <a:pt x="1615" y="42"/>
                  </a:lnTo>
                  <a:lnTo>
                    <a:pt x="1636" y="63"/>
                  </a:lnTo>
                  <a:lnTo>
                    <a:pt x="1654" y="87"/>
                  </a:lnTo>
                  <a:lnTo>
                    <a:pt x="1667" y="114"/>
                  </a:lnTo>
                  <a:lnTo>
                    <a:pt x="1675" y="144"/>
                  </a:lnTo>
                  <a:lnTo>
                    <a:pt x="1678" y="176"/>
                  </a:lnTo>
                  <a:lnTo>
                    <a:pt x="1678" y="191"/>
                  </a:lnTo>
                  <a:lnTo>
                    <a:pt x="1675" y="222"/>
                  </a:lnTo>
                  <a:lnTo>
                    <a:pt x="1667" y="251"/>
                  </a:lnTo>
                  <a:lnTo>
                    <a:pt x="1654" y="279"/>
                  </a:lnTo>
                  <a:lnTo>
                    <a:pt x="1636" y="304"/>
                  </a:lnTo>
                  <a:lnTo>
                    <a:pt x="1615" y="325"/>
                  </a:lnTo>
                  <a:lnTo>
                    <a:pt x="1590" y="342"/>
                  </a:lnTo>
                  <a:lnTo>
                    <a:pt x="1563" y="355"/>
                  </a:lnTo>
                  <a:lnTo>
                    <a:pt x="1533" y="363"/>
                  </a:lnTo>
                  <a:lnTo>
                    <a:pt x="1501" y="366"/>
                  </a:lnTo>
                  <a:lnTo>
                    <a:pt x="176" y="366"/>
                  </a:lnTo>
                  <a:lnTo>
                    <a:pt x="144" y="363"/>
                  </a:lnTo>
                  <a:lnTo>
                    <a:pt x="114" y="355"/>
                  </a:lnTo>
                  <a:lnTo>
                    <a:pt x="87" y="342"/>
                  </a:lnTo>
                  <a:lnTo>
                    <a:pt x="62" y="325"/>
                  </a:lnTo>
                  <a:lnTo>
                    <a:pt x="40" y="304"/>
                  </a:lnTo>
                  <a:lnTo>
                    <a:pt x="23" y="279"/>
                  </a:lnTo>
                  <a:lnTo>
                    <a:pt x="11" y="251"/>
                  </a:lnTo>
                  <a:lnTo>
                    <a:pt x="2" y="222"/>
                  </a:lnTo>
                  <a:lnTo>
                    <a:pt x="0" y="191"/>
                  </a:lnTo>
                  <a:lnTo>
                    <a:pt x="0" y="176"/>
                  </a:lnTo>
                  <a:lnTo>
                    <a:pt x="2" y="144"/>
                  </a:lnTo>
                  <a:lnTo>
                    <a:pt x="11" y="114"/>
                  </a:lnTo>
                  <a:lnTo>
                    <a:pt x="23" y="87"/>
                  </a:lnTo>
                  <a:lnTo>
                    <a:pt x="40" y="63"/>
                  </a:lnTo>
                  <a:lnTo>
                    <a:pt x="62" y="42"/>
                  </a:lnTo>
                  <a:lnTo>
                    <a:pt x="87" y="24"/>
                  </a:lnTo>
                  <a:lnTo>
                    <a:pt x="114" y="11"/>
                  </a:lnTo>
                  <a:lnTo>
                    <a:pt x="144" y="4"/>
                  </a:lnTo>
                  <a:lnTo>
                    <a:pt x="176" y="0"/>
                  </a:lnTo>
                  <a:close/>
                </a:path>
              </a:pathLst>
            </a:custGeom>
            <a:solidFill>
              <a:srgbClr val="30343D"/>
            </a:solidFill>
            <a:ln w="0">
              <a:solidFill>
                <a:srgbClr val="30343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0" name="Freeform 97"/>
            <p:cNvSpPr>
              <a:spLocks/>
            </p:cNvSpPr>
            <p:nvPr/>
          </p:nvSpPr>
          <p:spPr bwMode="auto">
            <a:xfrm>
              <a:off x="2526" y="3065"/>
              <a:ext cx="447" cy="86"/>
            </a:xfrm>
            <a:custGeom>
              <a:avLst/>
              <a:gdLst>
                <a:gd name="T0" fmla="*/ 140 w 1343"/>
                <a:gd name="T1" fmla="*/ 0 h 257"/>
                <a:gd name="T2" fmla="*/ 1202 w 1343"/>
                <a:gd name="T3" fmla="*/ 0 h 257"/>
                <a:gd name="T4" fmla="*/ 1230 w 1343"/>
                <a:gd name="T5" fmla="*/ 2 h 257"/>
                <a:gd name="T6" fmla="*/ 1257 w 1343"/>
                <a:gd name="T7" fmla="*/ 10 h 257"/>
                <a:gd name="T8" fmla="*/ 1280 w 1343"/>
                <a:gd name="T9" fmla="*/ 21 h 257"/>
                <a:gd name="T10" fmla="*/ 1301 w 1343"/>
                <a:gd name="T11" fmla="*/ 36 h 257"/>
                <a:gd name="T12" fmla="*/ 1319 w 1343"/>
                <a:gd name="T13" fmla="*/ 54 h 257"/>
                <a:gd name="T14" fmla="*/ 1332 w 1343"/>
                <a:gd name="T15" fmla="*/ 76 h 257"/>
                <a:gd name="T16" fmla="*/ 1340 w 1343"/>
                <a:gd name="T17" fmla="*/ 99 h 257"/>
                <a:gd name="T18" fmla="*/ 1343 w 1343"/>
                <a:gd name="T19" fmla="*/ 123 h 257"/>
                <a:gd name="T20" fmla="*/ 1343 w 1343"/>
                <a:gd name="T21" fmla="*/ 134 h 257"/>
                <a:gd name="T22" fmla="*/ 1340 w 1343"/>
                <a:gd name="T23" fmla="*/ 158 h 257"/>
                <a:gd name="T24" fmla="*/ 1332 w 1343"/>
                <a:gd name="T25" fmla="*/ 181 h 257"/>
                <a:gd name="T26" fmla="*/ 1319 w 1343"/>
                <a:gd name="T27" fmla="*/ 202 h 257"/>
                <a:gd name="T28" fmla="*/ 1301 w 1343"/>
                <a:gd name="T29" fmla="*/ 220 h 257"/>
                <a:gd name="T30" fmla="*/ 1280 w 1343"/>
                <a:gd name="T31" fmla="*/ 235 h 257"/>
                <a:gd name="T32" fmla="*/ 1257 w 1343"/>
                <a:gd name="T33" fmla="*/ 247 h 257"/>
                <a:gd name="T34" fmla="*/ 1230 w 1343"/>
                <a:gd name="T35" fmla="*/ 253 h 257"/>
                <a:gd name="T36" fmla="*/ 1202 w 1343"/>
                <a:gd name="T37" fmla="*/ 257 h 257"/>
                <a:gd name="T38" fmla="*/ 140 w 1343"/>
                <a:gd name="T39" fmla="*/ 257 h 257"/>
                <a:gd name="T40" fmla="*/ 113 w 1343"/>
                <a:gd name="T41" fmla="*/ 253 h 257"/>
                <a:gd name="T42" fmla="*/ 87 w 1343"/>
                <a:gd name="T43" fmla="*/ 247 h 257"/>
                <a:gd name="T44" fmla="*/ 62 w 1343"/>
                <a:gd name="T45" fmla="*/ 235 h 257"/>
                <a:gd name="T46" fmla="*/ 42 w 1343"/>
                <a:gd name="T47" fmla="*/ 220 h 257"/>
                <a:gd name="T48" fmla="*/ 24 w 1343"/>
                <a:gd name="T49" fmla="*/ 202 h 257"/>
                <a:gd name="T50" fmla="*/ 11 w 1343"/>
                <a:gd name="T51" fmla="*/ 181 h 257"/>
                <a:gd name="T52" fmla="*/ 3 w 1343"/>
                <a:gd name="T53" fmla="*/ 158 h 257"/>
                <a:gd name="T54" fmla="*/ 0 w 1343"/>
                <a:gd name="T55" fmla="*/ 134 h 257"/>
                <a:gd name="T56" fmla="*/ 0 w 1343"/>
                <a:gd name="T57" fmla="*/ 123 h 257"/>
                <a:gd name="T58" fmla="*/ 3 w 1343"/>
                <a:gd name="T59" fmla="*/ 99 h 257"/>
                <a:gd name="T60" fmla="*/ 11 w 1343"/>
                <a:gd name="T61" fmla="*/ 76 h 257"/>
                <a:gd name="T62" fmla="*/ 24 w 1343"/>
                <a:gd name="T63" fmla="*/ 54 h 257"/>
                <a:gd name="T64" fmla="*/ 42 w 1343"/>
                <a:gd name="T65" fmla="*/ 36 h 257"/>
                <a:gd name="T66" fmla="*/ 62 w 1343"/>
                <a:gd name="T67" fmla="*/ 21 h 257"/>
                <a:gd name="T68" fmla="*/ 87 w 1343"/>
                <a:gd name="T69" fmla="*/ 10 h 257"/>
                <a:gd name="T70" fmla="*/ 113 w 1343"/>
                <a:gd name="T71" fmla="*/ 2 h 257"/>
                <a:gd name="T72" fmla="*/ 140 w 1343"/>
                <a:gd name="T73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343" h="257">
                  <a:moveTo>
                    <a:pt x="140" y="0"/>
                  </a:moveTo>
                  <a:lnTo>
                    <a:pt x="1202" y="0"/>
                  </a:lnTo>
                  <a:lnTo>
                    <a:pt x="1230" y="2"/>
                  </a:lnTo>
                  <a:lnTo>
                    <a:pt x="1257" y="10"/>
                  </a:lnTo>
                  <a:lnTo>
                    <a:pt x="1280" y="21"/>
                  </a:lnTo>
                  <a:lnTo>
                    <a:pt x="1301" y="36"/>
                  </a:lnTo>
                  <a:lnTo>
                    <a:pt x="1319" y="54"/>
                  </a:lnTo>
                  <a:lnTo>
                    <a:pt x="1332" y="76"/>
                  </a:lnTo>
                  <a:lnTo>
                    <a:pt x="1340" y="99"/>
                  </a:lnTo>
                  <a:lnTo>
                    <a:pt x="1343" y="123"/>
                  </a:lnTo>
                  <a:lnTo>
                    <a:pt x="1343" y="134"/>
                  </a:lnTo>
                  <a:lnTo>
                    <a:pt x="1340" y="158"/>
                  </a:lnTo>
                  <a:lnTo>
                    <a:pt x="1332" y="181"/>
                  </a:lnTo>
                  <a:lnTo>
                    <a:pt x="1319" y="202"/>
                  </a:lnTo>
                  <a:lnTo>
                    <a:pt x="1301" y="220"/>
                  </a:lnTo>
                  <a:lnTo>
                    <a:pt x="1280" y="235"/>
                  </a:lnTo>
                  <a:lnTo>
                    <a:pt x="1257" y="247"/>
                  </a:lnTo>
                  <a:lnTo>
                    <a:pt x="1230" y="253"/>
                  </a:lnTo>
                  <a:lnTo>
                    <a:pt x="1202" y="257"/>
                  </a:lnTo>
                  <a:lnTo>
                    <a:pt x="140" y="257"/>
                  </a:lnTo>
                  <a:lnTo>
                    <a:pt x="113" y="253"/>
                  </a:lnTo>
                  <a:lnTo>
                    <a:pt x="87" y="247"/>
                  </a:lnTo>
                  <a:lnTo>
                    <a:pt x="62" y="235"/>
                  </a:lnTo>
                  <a:lnTo>
                    <a:pt x="42" y="220"/>
                  </a:lnTo>
                  <a:lnTo>
                    <a:pt x="24" y="202"/>
                  </a:lnTo>
                  <a:lnTo>
                    <a:pt x="11" y="181"/>
                  </a:lnTo>
                  <a:lnTo>
                    <a:pt x="3" y="158"/>
                  </a:lnTo>
                  <a:lnTo>
                    <a:pt x="0" y="134"/>
                  </a:lnTo>
                  <a:lnTo>
                    <a:pt x="0" y="123"/>
                  </a:lnTo>
                  <a:lnTo>
                    <a:pt x="3" y="99"/>
                  </a:lnTo>
                  <a:lnTo>
                    <a:pt x="11" y="76"/>
                  </a:lnTo>
                  <a:lnTo>
                    <a:pt x="24" y="54"/>
                  </a:lnTo>
                  <a:lnTo>
                    <a:pt x="42" y="36"/>
                  </a:lnTo>
                  <a:lnTo>
                    <a:pt x="62" y="21"/>
                  </a:lnTo>
                  <a:lnTo>
                    <a:pt x="87" y="10"/>
                  </a:lnTo>
                  <a:lnTo>
                    <a:pt x="113" y="2"/>
                  </a:lnTo>
                  <a:lnTo>
                    <a:pt x="140" y="0"/>
                  </a:lnTo>
                  <a:close/>
                </a:path>
              </a:pathLst>
            </a:custGeom>
            <a:solidFill>
              <a:srgbClr val="7EA87A"/>
            </a:solidFill>
            <a:ln w="0">
              <a:solidFill>
                <a:srgbClr val="7EA87A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1" name="Rectangle 98"/>
            <p:cNvSpPr>
              <a:spLocks noChangeArrowheads="1"/>
            </p:cNvSpPr>
            <p:nvPr/>
          </p:nvSpPr>
          <p:spPr bwMode="auto">
            <a:xfrm>
              <a:off x="2472" y="3218"/>
              <a:ext cx="64" cy="63"/>
            </a:xfrm>
            <a:prstGeom prst="rect">
              <a:avLst/>
            </a:prstGeom>
            <a:solidFill>
              <a:srgbClr val="D95B42"/>
            </a:solidFill>
            <a:ln w="0">
              <a:solidFill>
                <a:srgbClr val="D95B4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2" name="Rectangle 99"/>
            <p:cNvSpPr>
              <a:spLocks noChangeArrowheads="1"/>
            </p:cNvSpPr>
            <p:nvPr/>
          </p:nvSpPr>
          <p:spPr bwMode="auto">
            <a:xfrm>
              <a:off x="2570" y="3218"/>
              <a:ext cx="64" cy="63"/>
            </a:xfrm>
            <a:prstGeom prst="rect">
              <a:avLst/>
            </a:prstGeom>
            <a:solidFill>
              <a:srgbClr val="F28C1D"/>
            </a:solidFill>
            <a:ln w="0">
              <a:solidFill>
                <a:srgbClr val="F28C1D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3" name="Rectangle 100"/>
            <p:cNvSpPr>
              <a:spLocks noChangeArrowheads="1"/>
            </p:cNvSpPr>
            <p:nvPr/>
          </p:nvSpPr>
          <p:spPr bwMode="auto">
            <a:xfrm>
              <a:off x="2668" y="3218"/>
              <a:ext cx="63" cy="63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4" name="Rectangle 101"/>
            <p:cNvSpPr>
              <a:spLocks noChangeArrowheads="1"/>
            </p:cNvSpPr>
            <p:nvPr/>
          </p:nvSpPr>
          <p:spPr bwMode="auto">
            <a:xfrm>
              <a:off x="2765" y="3218"/>
              <a:ext cx="64" cy="63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5" name="Rectangle 102"/>
            <p:cNvSpPr>
              <a:spLocks noChangeArrowheads="1"/>
            </p:cNvSpPr>
            <p:nvPr/>
          </p:nvSpPr>
          <p:spPr bwMode="auto">
            <a:xfrm>
              <a:off x="2863" y="3218"/>
              <a:ext cx="63" cy="63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6" name="Rectangle 103"/>
            <p:cNvSpPr>
              <a:spLocks noChangeArrowheads="1"/>
            </p:cNvSpPr>
            <p:nvPr/>
          </p:nvSpPr>
          <p:spPr bwMode="auto">
            <a:xfrm>
              <a:off x="2961" y="3218"/>
              <a:ext cx="63" cy="63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7" name="Rectangle 104"/>
            <p:cNvSpPr>
              <a:spLocks noChangeArrowheads="1"/>
            </p:cNvSpPr>
            <p:nvPr/>
          </p:nvSpPr>
          <p:spPr bwMode="auto">
            <a:xfrm>
              <a:off x="2472" y="3316"/>
              <a:ext cx="64" cy="63"/>
            </a:xfrm>
            <a:prstGeom prst="rect">
              <a:avLst/>
            </a:prstGeom>
            <a:solidFill>
              <a:srgbClr val="3EBFBB"/>
            </a:solidFill>
            <a:ln w="0">
              <a:solidFill>
                <a:srgbClr val="3EBFBB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8" name="Rectangle 105"/>
            <p:cNvSpPr>
              <a:spLocks noChangeArrowheads="1"/>
            </p:cNvSpPr>
            <p:nvPr/>
          </p:nvSpPr>
          <p:spPr bwMode="auto">
            <a:xfrm>
              <a:off x="2570" y="3316"/>
              <a:ext cx="64" cy="63"/>
            </a:xfrm>
            <a:prstGeom prst="rect">
              <a:avLst/>
            </a:prstGeom>
            <a:solidFill>
              <a:srgbClr val="3895D2"/>
            </a:solidFill>
            <a:ln w="0">
              <a:solidFill>
                <a:srgbClr val="3895D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9" name="Rectangle 106"/>
            <p:cNvSpPr>
              <a:spLocks noChangeArrowheads="1"/>
            </p:cNvSpPr>
            <p:nvPr/>
          </p:nvSpPr>
          <p:spPr bwMode="auto">
            <a:xfrm>
              <a:off x="2668" y="3316"/>
              <a:ext cx="63" cy="63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0" name="Rectangle 107"/>
            <p:cNvSpPr>
              <a:spLocks noChangeArrowheads="1"/>
            </p:cNvSpPr>
            <p:nvPr/>
          </p:nvSpPr>
          <p:spPr bwMode="auto">
            <a:xfrm>
              <a:off x="2765" y="3316"/>
              <a:ext cx="64" cy="63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1" name="Rectangle 108"/>
            <p:cNvSpPr>
              <a:spLocks noChangeArrowheads="1"/>
            </p:cNvSpPr>
            <p:nvPr/>
          </p:nvSpPr>
          <p:spPr bwMode="auto">
            <a:xfrm>
              <a:off x="2863" y="3316"/>
              <a:ext cx="63" cy="63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2" name="Rectangle 109"/>
            <p:cNvSpPr>
              <a:spLocks noChangeArrowheads="1"/>
            </p:cNvSpPr>
            <p:nvPr/>
          </p:nvSpPr>
          <p:spPr bwMode="auto">
            <a:xfrm>
              <a:off x="2961" y="3316"/>
              <a:ext cx="63" cy="63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64815E6-FB57-FB41-BA95-6AD12D172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3143" y="6468115"/>
            <a:ext cx="2743200" cy="363600"/>
          </a:xfrm>
        </p:spPr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D52BCA8B-39FE-EC40-A23A-0B030D34ACD5}"/>
              </a:ext>
            </a:extLst>
          </p:cNvPr>
          <p:cNvSpPr txBox="1"/>
          <p:nvPr/>
        </p:nvSpPr>
        <p:spPr>
          <a:xfrm>
            <a:off x="1916500" y="3137300"/>
            <a:ext cx="1689230" cy="2098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300" b="1" dirty="0">
                <a:solidFill>
                  <a:prstClr val="white">
                    <a:lumMod val="50000"/>
                  </a:prst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회원가입</a:t>
            </a:r>
            <a:endParaRPr lang="en-US" altLang="ko-KR" sz="1300" b="1" dirty="0">
              <a:solidFill>
                <a:prstClr val="white">
                  <a:lumMod val="50000"/>
                </a:prstClr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300" dirty="0">
                <a:solidFill>
                  <a:prstClr val="white">
                    <a:lumMod val="50000"/>
                  </a:prst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이메일 인증 </a:t>
            </a:r>
            <a:endParaRPr lang="en-US" altLang="ko-KR" sz="1300" dirty="0">
              <a:solidFill>
                <a:prstClr val="white">
                  <a:lumMod val="50000"/>
                </a:prstClr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300" dirty="0">
                <a:solidFill>
                  <a:prstClr val="white">
                    <a:lumMod val="50000"/>
                  </a:prst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회원가입완료</a:t>
            </a:r>
            <a:endParaRPr lang="en-US" altLang="ko-KR" sz="1300" dirty="0">
              <a:solidFill>
                <a:prstClr val="white">
                  <a:lumMod val="50000"/>
                </a:prstClr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algn="ctr">
              <a:lnSpc>
                <a:spcPct val="150000"/>
              </a:lnSpc>
            </a:pPr>
            <a:endParaRPr lang="en-US" altLang="ko-KR" sz="500" dirty="0">
              <a:solidFill>
                <a:prstClr val="white">
                  <a:lumMod val="50000"/>
                </a:prstClr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300" b="1" dirty="0">
                <a:solidFill>
                  <a:prstClr val="white">
                    <a:lumMod val="50000"/>
                  </a:prst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로그인</a:t>
            </a:r>
            <a:endParaRPr lang="en-US" altLang="ko-KR" sz="1300" b="1" dirty="0">
              <a:solidFill>
                <a:prstClr val="white">
                  <a:lumMod val="50000"/>
                </a:prstClr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300" dirty="0">
                <a:solidFill>
                  <a:prstClr val="white">
                    <a:lumMod val="50000"/>
                  </a:prst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ID,</a:t>
            </a:r>
            <a:r>
              <a:rPr lang="ko-KR" altLang="en-US" sz="1300" dirty="0">
                <a:solidFill>
                  <a:prstClr val="white">
                    <a:lumMod val="50000"/>
                  </a:prst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en-US" altLang="ko-KR" sz="1300" dirty="0">
                <a:solidFill>
                  <a:prstClr val="white">
                    <a:lumMod val="50000"/>
                  </a:prst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PW</a:t>
            </a:r>
            <a:r>
              <a:rPr lang="ko-KR" altLang="en-US" sz="1300" dirty="0">
                <a:solidFill>
                  <a:prstClr val="white">
                    <a:lumMod val="50000"/>
                  </a:prst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찾기 </a:t>
            </a:r>
            <a:endParaRPr lang="en-US" altLang="ko-KR" sz="1300" dirty="0">
              <a:solidFill>
                <a:prstClr val="white">
                  <a:lumMod val="50000"/>
                </a:prstClr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algn="ctr">
              <a:lnSpc>
                <a:spcPct val="150000"/>
              </a:lnSpc>
            </a:pPr>
            <a:endParaRPr lang="en-US" altLang="ko-KR" sz="500" dirty="0">
              <a:solidFill>
                <a:prstClr val="white">
                  <a:lumMod val="50000"/>
                </a:prstClr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300" b="1" dirty="0">
                <a:solidFill>
                  <a:prstClr val="white">
                    <a:lumMod val="50000"/>
                  </a:prst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개인정보 수정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0451B21A-894D-A145-8425-2F12477AEB85}"/>
              </a:ext>
            </a:extLst>
          </p:cNvPr>
          <p:cNvSpPr txBox="1"/>
          <p:nvPr/>
        </p:nvSpPr>
        <p:spPr>
          <a:xfrm>
            <a:off x="4175490" y="1149954"/>
            <a:ext cx="1689230" cy="2998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300" b="1" dirty="0">
                <a:solidFill>
                  <a:prstClr val="white">
                    <a:lumMod val="50000"/>
                  </a:prst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악보 폴더</a:t>
            </a:r>
            <a:endParaRPr lang="en-US" altLang="ko-KR" sz="1300" b="1" dirty="0">
              <a:solidFill>
                <a:prstClr val="white">
                  <a:lumMod val="50000"/>
                </a:prstClr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300" dirty="0">
                <a:solidFill>
                  <a:prstClr val="white">
                    <a:lumMod val="50000"/>
                  </a:prst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목록</a:t>
            </a:r>
            <a:r>
              <a:rPr lang="en-US" altLang="ko-KR" sz="1300" dirty="0">
                <a:solidFill>
                  <a:prstClr val="white">
                    <a:lumMod val="50000"/>
                  </a:prst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  <a:r>
              <a:rPr lang="ko-KR" altLang="en-US" sz="1300" dirty="0">
                <a:solidFill>
                  <a:prstClr val="white">
                    <a:lumMod val="50000"/>
                  </a:prst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아이콘 형 </a:t>
            </a:r>
            <a:endParaRPr lang="en-US" altLang="ko-KR" sz="1300" dirty="0">
              <a:solidFill>
                <a:prstClr val="white">
                  <a:lumMod val="50000"/>
                </a:prstClr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300" dirty="0">
                <a:solidFill>
                  <a:prstClr val="white">
                    <a:lumMod val="50000"/>
                  </a:prst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파일 업로드</a:t>
            </a:r>
            <a:r>
              <a:rPr lang="en-US" altLang="ko-KR" sz="1300" dirty="0">
                <a:solidFill>
                  <a:prstClr val="white">
                    <a:lumMod val="50000"/>
                  </a:prst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  <a:r>
              <a:rPr lang="ko-KR" altLang="en-US" sz="1300" dirty="0">
                <a:solidFill>
                  <a:prstClr val="white">
                    <a:lumMod val="50000"/>
                  </a:prst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삭제</a:t>
            </a:r>
            <a:endParaRPr lang="en-US" altLang="ko-KR" sz="1300" dirty="0">
              <a:solidFill>
                <a:prstClr val="white">
                  <a:lumMod val="50000"/>
                </a:prstClr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300" dirty="0">
                <a:solidFill>
                  <a:prstClr val="white">
                    <a:lumMod val="50000"/>
                  </a:prst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파일 기기 저장</a:t>
            </a:r>
            <a:endParaRPr lang="en-US" altLang="ko-KR" sz="1300" dirty="0">
              <a:solidFill>
                <a:prstClr val="white">
                  <a:lumMod val="50000"/>
                </a:prstClr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300" dirty="0">
                <a:solidFill>
                  <a:prstClr val="white">
                    <a:lumMod val="50000"/>
                  </a:prst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MIDI </a:t>
            </a:r>
            <a:r>
              <a:rPr lang="ko-KR" altLang="en-US" sz="1300" dirty="0">
                <a:solidFill>
                  <a:prstClr val="white">
                    <a:lumMod val="50000"/>
                  </a:prst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폴더</a:t>
            </a:r>
            <a:endParaRPr lang="en-US" altLang="ko-KR" sz="1300" dirty="0">
              <a:solidFill>
                <a:prstClr val="white">
                  <a:lumMod val="50000"/>
                </a:prstClr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algn="ctr">
              <a:lnSpc>
                <a:spcPct val="150000"/>
              </a:lnSpc>
            </a:pPr>
            <a:endParaRPr lang="en-US" altLang="ko-KR" sz="500" dirty="0">
              <a:solidFill>
                <a:prstClr val="white">
                  <a:lumMod val="50000"/>
                </a:prstClr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300" b="1" dirty="0">
                <a:solidFill>
                  <a:prstClr val="white">
                    <a:lumMod val="50000"/>
                  </a:prst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조옮김</a:t>
            </a:r>
            <a:endParaRPr lang="en-US" altLang="ko-KR" sz="1300" b="1" dirty="0">
              <a:solidFill>
                <a:prstClr val="white">
                  <a:lumMod val="50000"/>
                </a:prstClr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300" dirty="0">
                <a:solidFill>
                  <a:prstClr val="white">
                    <a:lumMod val="50000"/>
                  </a:prst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조옮김 설정</a:t>
            </a:r>
            <a:endParaRPr lang="en-US" altLang="ko-KR" sz="1300" dirty="0">
              <a:solidFill>
                <a:prstClr val="white">
                  <a:lumMod val="50000"/>
                </a:prstClr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300" dirty="0">
                <a:solidFill>
                  <a:prstClr val="white">
                    <a:lumMod val="50000"/>
                  </a:prst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조옮김 진행 </a:t>
            </a:r>
            <a:endParaRPr lang="en-US" altLang="ko-KR" sz="1300" dirty="0">
              <a:solidFill>
                <a:prstClr val="white">
                  <a:lumMod val="50000"/>
                </a:prstClr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algn="ctr">
              <a:lnSpc>
                <a:spcPct val="150000"/>
              </a:lnSpc>
            </a:pPr>
            <a:endParaRPr lang="en-US" altLang="ko-KR" sz="500" dirty="0">
              <a:solidFill>
                <a:prstClr val="white">
                  <a:lumMod val="50000"/>
                </a:prstClr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300" b="1" dirty="0">
                <a:solidFill>
                  <a:prstClr val="white">
                    <a:lumMod val="50000"/>
                  </a:prst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PDF </a:t>
            </a:r>
            <a:r>
              <a:rPr lang="ko-KR" altLang="en-US" sz="1300" b="1" dirty="0">
                <a:solidFill>
                  <a:prstClr val="white">
                    <a:lumMod val="50000"/>
                  </a:prst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뷰어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29A02F62-E8CE-374C-AE5B-339418655C9A}"/>
              </a:ext>
            </a:extLst>
          </p:cNvPr>
          <p:cNvSpPr txBox="1"/>
          <p:nvPr/>
        </p:nvSpPr>
        <p:spPr>
          <a:xfrm>
            <a:off x="6282236" y="1990342"/>
            <a:ext cx="1689230" cy="3674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300" b="1" dirty="0">
                <a:solidFill>
                  <a:prstClr val="white">
                    <a:lumMod val="50000"/>
                  </a:prst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튜닝 음 설정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F7CF5429-086D-3542-BBB2-6088686F4311}"/>
              </a:ext>
            </a:extLst>
          </p:cNvPr>
          <p:cNvSpPr txBox="1"/>
          <p:nvPr/>
        </p:nvSpPr>
        <p:spPr>
          <a:xfrm>
            <a:off x="8507995" y="3102301"/>
            <a:ext cx="1689230" cy="11984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300" b="1" dirty="0">
                <a:solidFill>
                  <a:prstClr val="white">
                    <a:lumMod val="50000"/>
                  </a:prst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공지사항</a:t>
            </a:r>
            <a:endParaRPr lang="en-US" altLang="ko-KR" sz="1300" b="1" dirty="0">
              <a:solidFill>
                <a:prstClr val="white">
                  <a:lumMod val="50000"/>
                </a:prstClr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algn="ctr">
              <a:lnSpc>
                <a:spcPct val="150000"/>
              </a:lnSpc>
            </a:pPr>
            <a:endParaRPr lang="en-US" altLang="ko-KR" sz="500" dirty="0">
              <a:solidFill>
                <a:prstClr val="white">
                  <a:lumMod val="50000"/>
                </a:prstClr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300" b="1" dirty="0">
                <a:solidFill>
                  <a:prstClr val="white">
                    <a:lumMod val="50000"/>
                  </a:prst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FAQ</a:t>
            </a:r>
          </a:p>
          <a:p>
            <a:pPr algn="ctr">
              <a:lnSpc>
                <a:spcPct val="150000"/>
              </a:lnSpc>
            </a:pPr>
            <a:endParaRPr lang="en-US" altLang="ko-KR" sz="500" dirty="0">
              <a:solidFill>
                <a:prstClr val="white">
                  <a:lumMod val="50000"/>
                </a:prstClr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300" b="1" dirty="0">
                <a:solidFill>
                  <a:prstClr val="white">
                    <a:lumMod val="50000"/>
                  </a:prst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사용법 안내</a:t>
            </a:r>
            <a:endParaRPr lang="en-US" altLang="ko-KR" sz="1300" b="1" dirty="0">
              <a:solidFill>
                <a:prstClr val="white">
                  <a:lumMod val="50000"/>
                </a:prstClr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899791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그룹 114"/>
          <p:cNvGrpSpPr/>
          <p:nvPr/>
        </p:nvGrpSpPr>
        <p:grpSpPr>
          <a:xfrm>
            <a:off x="319588" y="158825"/>
            <a:ext cx="11552822" cy="6699175"/>
            <a:chOff x="321277" y="158825"/>
            <a:chExt cx="11552822" cy="6699175"/>
          </a:xfrm>
        </p:grpSpPr>
        <p:grpSp>
          <p:nvGrpSpPr>
            <p:cNvPr id="116" name="그룹 115"/>
            <p:cNvGrpSpPr/>
            <p:nvPr/>
          </p:nvGrpSpPr>
          <p:grpSpPr>
            <a:xfrm>
              <a:off x="321277" y="158825"/>
              <a:ext cx="11552822" cy="6699175"/>
              <a:chOff x="321277" y="158825"/>
              <a:chExt cx="11552822" cy="6699175"/>
            </a:xfrm>
          </p:grpSpPr>
          <p:sp>
            <p:nvSpPr>
              <p:cNvPr id="120" name="양쪽 모서리가 둥근 사각형 119"/>
              <p:cNvSpPr/>
              <p:nvPr/>
            </p:nvSpPr>
            <p:spPr>
              <a:xfrm>
                <a:off x="321277" y="158825"/>
                <a:ext cx="11552822" cy="540000"/>
              </a:xfrm>
              <a:prstGeom prst="round2SameRect">
                <a:avLst>
                  <a:gd name="adj1" fmla="val 30688"/>
                  <a:gd name="adj2" fmla="val 0"/>
                </a:avLst>
              </a:prstGeom>
              <a:solidFill>
                <a:srgbClr val="FFCCCC"/>
              </a:solidFill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22" name="그룹 121"/>
              <p:cNvGrpSpPr/>
              <p:nvPr/>
            </p:nvGrpSpPr>
            <p:grpSpPr>
              <a:xfrm>
                <a:off x="567622" y="6301290"/>
                <a:ext cx="955185" cy="145042"/>
                <a:chOff x="567622" y="6375432"/>
                <a:chExt cx="955185" cy="145042"/>
              </a:xfrm>
            </p:grpSpPr>
            <p:sp>
              <p:nvSpPr>
                <p:cNvPr id="123" name="Freeform 10"/>
                <p:cNvSpPr>
                  <a:spLocks/>
                </p:cNvSpPr>
                <p:nvPr/>
              </p:nvSpPr>
              <p:spPr bwMode="auto">
                <a:xfrm>
                  <a:off x="1000116" y="6375432"/>
                  <a:ext cx="128288" cy="145042"/>
                </a:xfrm>
                <a:custGeom>
                  <a:avLst/>
                  <a:gdLst>
                    <a:gd name="T0" fmla="*/ 777 w 804"/>
                    <a:gd name="T1" fmla="*/ 405 h 911"/>
                    <a:gd name="T2" fmla="*/ 85 w 804"/>
                    <a:gd name="T3" fmla="*/ 7 h 911"/>
                    <a:gd name="T4" fmla="*/ 72 w 804"/>
                    <a:gd name="T5" fmla="*/ 0 h 911"/>
                    <a:gd name="T6" fmla="*/ 42 w 804"/>
                    <a:gd name="T7" fmla="*/ 0 h 911"/>
                    <a:gd name="T8" fmla="*/ 29 w 804"/>
                    <a:gd name="T9" fmla="*/ 7 h 911"/>
                    <a:gd name="T10" fmla="*/ 16 w 804"/>
                    <a:gd name="T11" fmla="*/ 16 h 911"/>
                    <a:gd name="T12" fmla="*/ 1 w 804"/>
                    <a:gd name="T13" fmla="*/ 40 h 911"/>
                    <a:gd name="T14" fmla="*/ 0 w 804"/>
                    <a:gd name="T15" fmla="*/ 56 h 911"/>
                    <a:gd name="T16" fmla="*/ 0 w 804"/>
                    <a:gd name="T17" fmla="*/ 855 h 911"/>
                    <a:gd name="T18" fmla="*/ 1 w 804"/>
                    <a:gd name="T19" fmla="*/ 869 h 911"/>
                    <a:gd name="T20" fmla="*/ 16 w 804"/>
                    <a:gd name="T21" fmla="*/ 895 h 911"/>
                    <a:gd name="T22" fmla="*/ 29 w 804"/>
                    <a:gd name="T23" fmla="*/ 904 h 911"/>
                    <a:gd name="T24" fmla="*/ 42 w 804"/>
                    <a:gd name="T25" fmla="*/ 910 h 911"/>
                    <a:gd name="T26" fmla="*/ 56 w 804"/>
                    <a:gd name="T27" fmla="*/ 911 h 911"/>
                    <a:gd name="T28" fmla="*/ 72 w 804"/>
                    <a:gd name="T29" fmla="*/ 910 h 911"/>
                    <a:gd name="T30" fmla="*/ 85 w 804"/>
                    <a:gd name="T31" fmla="*/ 904 h 911"/>
                    <a:gd name="T32" fmla="*/ 777 w 804"/>
                    <a:gd name="T33" fmla="*/ 504 h 911"/>
                    <a:gd name="T34" fmla="*/ 789 w 804"/>
                    <a:gd name="T35" fmla="*/ 496 h 911"/>
                    <a:gd name="T36" fmla="*/ 803 w 804"/>
                    <a:gd name="T37" fmla="*/ 470 h 911"/>
                    <a:gd name="T38" fmla="*/ 804 w 804"/>
                    <a:gd name="T39" fmla="*/ 456 h 911"/>
                    <a:gd name="T40" fmla="*/ 803 w 804"/>
                    <a:gd name="T41" fmla="*/ 440 h 911"/>
                    <a:gd name="T42" fmla="*/ 789 w 804"/>
                    <a:gd name="T43" fmla="*/ 414 h 911"/>
                    <a:gd name="T44" fmla="*/ 777 w 804"/>
                    <a:gd name="T45" fmla="*/ 405 h 9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04" h="911">
                      <a:moveTo>
                        <a:pt x="777" y="405"/>
                      </a:moveTo>
                      <a:lnTo>
                        <a:pt x="85" y="7"/>
                      </a:lnTo>
                      <a:lnTo>
                        <a:pt x="72" y="0"/>
                      </a:lnTo>
                      <a:lnTo>
                        <a:pt x="42" y="0"/>
                      </a:lnTo>
                      <a:lnTo>
                        <a:pt x="29" y="7"/>
                      </a:lnTo>
                      <a:lnTo>
                        <a:pt x="16" y="16"/>
                      </a:lnTo>
                      <a:lnTo>
                        <a:pt x="1" y="40"/>
                      </a:lnTo>
                      <a:lnTo>
                        <a:pt x="0" y="56"/>
                      </a:lnTo>
                      <a:lnTo>
                        <a:pt x="0" y="855"/>
                      </a:lnTo>
                      <a:lnTo>
                        <a:pt x="1" y="869"/>
                      </a:lnTo>
                      <a:lnTo>
                        <a:pt x="16" y="895"/>
                      </a:lnTo>
                      <a:lnTo>
                        <a:pt x="29" y="904"/>
                      </a:lnTo>
                      <a:lnTo>
                        <a:pt x="42" y="910"/>
                      </a:lnTo>
                      <a:lnTo>
                        <a:pt x="56" y="911"/>
                      </a:lnTo>
                      <a:lnTo>
                        <a:pt x="72" y="910"/>
                      </a:lnTo>
                      <a:lnTo>
                        <a:pt x="85" y="904"/>
                      </a:lnTo>
                      <a:lnTo>
                        <a:pt x="777" y="504"/>
                      </a:lnTo>
                      <a:lnTo>
                        <a:pt x="789" y="496"/>
                      </a:lnTo>
                      <a:lnTo>
                        <a:pt x="803" y="470"/>
                      </a:lnTo>
                      <a:lnTo>
                        <a:pt x="804" y="456"/>
                      </a:lnTo>
                      <a:lnTo>
                        <a:pt x="803" y="440"/>
                      </a:lnTo>
                      <a:lnTo>
                        <a:pt x="789" y="414"/>
                      </a:lnTo>
                      <a:lnTo>
                        <a:pt x="777" y="405"/>
                      </a:lnTo>
                      <a:close/>
                    </a:path>
                  </a:pathLst>
                </a:custGeom>
                <a:solidFill>
                  <a:srgbClr val="FFCCCC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4" name="Freeform 10"/>
                <p:cNvSpPr>
                  <a:spLocks/>
                </p:cNvSpPr>
                <p:nvPr/>
              </p:nvSpPr>
              <p:spPr bwMode="auto">
                <a:xfrm>
                  <a:off x="1394519" y="6375432"/>
                  <a:ext cx="128288" cy="145042"/>
                </a:xfrm>
                <a:custGeom>
                  <a:avLst/>
                  <a:gdLst>
                    <a:gd name="T0" fmla="*/ 777 w 804"/>
                    <a:gd name="T1" fmla="*/ 405 h 911"/>
                    <a:gd name="T2" fmla="*/ 85 w 804"/>
                    <a:gd name="T3" fmla="*/ 7 h 911"/>
                    <a:gd name="T4" fmla="*/ 72 w 804"/>
                    <a:gd name="T5" fmla="*/ 0 h 911"/>
                    <a:gd name="T6" fmla="*/ 42 w 804"/>
                    <a:gd name="T7" fmla="*/ 0 h 911"/>
                    <a:gd name="T8" fmla="*/ 29 w 804"/>
                    <a:gd name="T9" fmla="*/ 7 h 911"/>
                    <a:gd name="T10" fmla="*/ 16 w 804"/>
                    <a:gd name="T11" fmla="*/ 16 h 911"/>
                    <a:gd name="T12" fmla="*/ 1 w 804"/>
                    <a:gd name="T13" fmla="*/ 40 h 911"/>
                    <a:gd name="T14" fmla="*/ 0 w 804"/>
                    <a:gd name="T15" fmla="*/ 56 h 911"/>
                    <a:gd name="T16" fmla="*/ 0 w 804"/>
                    <a:gd name="T17" fmla="*/ 855 h 911"/>
                    <a:gd name="T18" fmla="*/ 1 w 804"/>
                    <a:gd name="T19" fmla="*/ 869 h 911"/>
                    <a:gd name="T20" fmla="*/ 16 w 804"/>
                    <a:gd name="T21" fmla="*/ 895 h 911"/>
                    <a:gd name="T22" fmla="*/ 29 w 804"/>
                    <a:gd name="T23" fmla="*/ 904 h 911"/>
                    <a:gd name="T24" fmla="*/ 42 w 804"/>
                    <a:gd name="T25" fmla="*/ 910 h 911"/>
                    <a:gd name="T26" fmla="*/ 56 w 804"/>
                    <a:gd name="T27" fmla="*/ 911 h 911"/>
                    <a:gd name="T28" fmla="*/ 72 w 804"/>
                    <a:gd name="T29" fmla="*/ 910 h 911"/>
                    <a:gd name="T30" fmla="*/ 85 w 804"/>
                    <a:gd name="T31" fmla="*/ 904 h 911"/>
                    <a:gd name="T32" fmla="*/ 777 w 804"/>
                    <a:gd name="T33" fmla="*/ 504 h 911"/>
                    <a:gd name="T34" fmla="*/ 789 w 804"/>
                    <a:gd name="T35" fmla="*/ 496 h 911"/>
                    <a:gd name="T36" fmla="*/ 803 w 804"/>
                    <a:gd name="T37" fmla="*/ 470 h 911"/>
                    <a:gd name="T38" fmla="*/ 804 w 804"/>
                    <a:gd name="T39" fmla="*/ 456 h 911"/>
                    <a:gd name="T40" fmla="*/ 803 w 804"/>
                    <a:gd name="T41" fmla="*/ 440 h 911"/>
                    <a:gd name="T42" fmla="*/ 789 w 804"/>
                    <a:gd name="T43" fmla="*/ 414 h 911"/>
                    <a:gd name="T44" fmla="*/ 777 w 804"/>
                    <a:gd name="T45" fmla="*/ 405 h 9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04" h="911">
                      <a:moveTo>
                        <a:pt x="777" y="405"/>
                      </a:moveTo>
                      <a:lnTo>
                        <a:pt x="85" y="7"/>
                      </a:lnTo>
                      <a:lnTo>
                        <a:pt x="72" y="0"/>
                      </a:lnTo>
                      <a:lnTo>
                        <a:pt x="42" y="0"/>
                      </a:lnTo>
                      <a:lnTo>
                        <a:pt x="29" y="7"/>
                      </a:lnTo>
                      <a:lnTo>
                        <a:pt x="16" y="16"/>
                      </a:lnTo>
                      <a:lnTo>
                        <a:pt x="1" y="40"/>
                      </a:lnTo>
                      <a:lnTo>
                        <a:pt x="0" y="56"/>
                      </a:lnTo>
                      <a:lnTo>
                        <a:pt x="0" y="855"/>
                      </a:lnTo>
                      <a:lnTo>
                        <a:pt x="1" y="869"/>
                      </a:lnTo>
                      <a:lnTo>
                        <a:pt x="16" y="895"/>
                      </a:lnTo>
                      <a:lnTo>
                        <a:pt x="29" y="904"/>
                      </a:lnTo>
                      <a:lnTo>
                        <a:pt x="42" y="910"/>
                      </a:lnTo>
                      <a:lnTo>
                        <a:pt x="56" y="911"/>
                      </a:lnTo>
                      <a:lnTo>
                        <a:pt x="72" y="910"/>
                      </a:lnTo>
                      <a:lnTo>
                        <a:pt x="85" y="904"/>
                      </a:lnTo>
                      <a:lnTo>
                        <a:pt x="777" y="504"/>
                      </a:lnTo>
                      <a:lnTo>
                        <a:pt x="789" y="496"/>
                      </a:lnTo>
                      <a:lnTo>
                        <a:pt x="803" y="470"/>
                      </a:lnTo>
                      <a:lnTo>
                        <a:pt x="804" y="456"/>
                      </a:lnTo>
                      <a:lnTo>
                        <a:pt x="803" y="440"/>
                      </a:lnTo>
                      <a:lnTo>
                        <a:pt x="789" y="414"/>
                      </a:lnTo>
                      <a:lnTo>
                        <a:pt x="777" y="40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5" name="모서리가 둥근 직사각형 124"/>
                <p:cNvSpPr/>
                <p:nvPr/>
              </p:nvSpPr>
              <p:spPr>
                <a:xfrm>
                  <a:off x="1316685" y="6375432"/>
                  <a:ext cx="36000" cy="14504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126" name="그룹 125"/>
                <p:cNvGrpSpPr/>
                <p:nvPr/>
              </p:nvGrpSpPr>
              <p:grpSpPr>
                <a:xfrm flipH="1">
                  <a:off x="567622" y="6375432"/>
                  <a:ext cx="208503" cy="145042"/>
                  <a:chOff x="696211" y="6375432"/>
                  <a:chExt cx="208503" cy="145042"/>
                </a:xfrm>
              </p:grpSpPr>
              <p:sp>
                <p:nvSpPr>
                  <p:cNvPr id="127" name="Freeform 10"/>
                  <p:cNvSpPr>
                    <a:spLocks/>
                  </p:cNvSpPr>
                  <p:nvPr/>
                </p:nvSpPr>
                <p:spPr bwMode="auto">
                  <a:xfrm>
                    <a:off x="776426" y="6375432"/>
                    <a:ext cx="128288" cy="145042"/>
                  </a:xfrm>
                  <a:custGeom>
                    <a:avLst/>
                    <a:gdLst>
                      <a:gd name="T0" fmla="*/ 777 w 804"/>
                      <a:gd name="T1" fmla="*/ 405 h 911"/>
                      <a:gd name="T2" fmla="*/ 85 w 804"/>
                      <a:gd name="T3" fmla="*/ 7 h 911"/>
                      <a:gd name="T4" fmla="*/ 72 w 804"/>
                      <a:gd name="T5" fmla="*/ 0 h 911"/>
                      <a:gd name="T6" fmla="*/ 42 w 804"/>
                      <a:gd name="T7" fmla="*/ 0 h 911"/>
                      <a:gd name="T8" fmla="*/ 29 w 804"/>
                      <a:gd name="T9" fmla="*/ 7 h 911"/>
                      <a:gd name="T10" fmla="*/ 16 w 804"/>
                      <a:gd name="T11" fmla="*/ 16 h 911"/>
                      <a:gd name="T12" fmla="*/ 1 w 804"/>
                      <a:gd name="T13" fmla="*/ 40 h 911"/>
                      <a:gd name="T14" fmla="*/ 0 w 804"/>
                      <a:gd name="T15" fmla="*/ 56 h 911"/>
                      <a:gd name="T16" fmla="*/ 0 w 804"/>
                      <a:gd name="T17" fmla="*/ 855 h 911"/>
                      <a:gd name="T18" fmla="*/ 1 w 804"/>
                      <a:gd name="T19" fmla="*/ 869 h 911"/>
                      <a:gd name="T20" fmla="*/ 16 w 804"/>
                      <a:gd name="T21" fmla="*/ 895 h 911"/>
                      <a:gd name="T22" fmla="*/ 29 w 804"/>
                      <a:gd name="T23" fmla="*/ 904 h 911"/>
                      <a:gd name="T24" fmla="*/ 42 w 804"/>
                      <a:gd name="T25" fmla="*/ 910 h 911"/>
                      <a:gd name="T26" fmla="*/ 56 w 804"/>
                      <a:gd name="T27" fmla="*/ 911 h 911"/>
                      <a:gd name="T28" fmla="*/ 72 w 804"/>
                      <a:gd name="T29" fmla="*/ 910 h 911"/>
                      <a:gd name="T30" fmla="*/ 85 w 804"/>
                      <a:gd name="T31" fmla="*/ 904 h 911"/>
                      <a:gd name="T32" fmla="*/ 777 w 804"/>
                      <a:gd name="T33" fmla="*/ 504 h 911"/>
                      <a:gd name="T34" fmla="*/ 789 w 804"/>
                      <a:gd name="T35" fmla="*/ 496 h 911"/>
                      <a:gd name="T36" fmla="*/ 803 w 804"/>
                      <a:gd name="T37" fmla="*/ 470 h 911"/>
                      <a:gd name="T38" fmla="*/ 804 w 804"/>
                      <a:gd name="T39" fmla="*/ 456 h 911"/>
                      <a:gd name="T40" fmla="*/ 803 w 804"/>
                      <a:gd name="T41" fmla="*/ 440 h 911"/>
                      <a:gd name="T42" fmla="*/ 789 w 804"/>
                      <a:gd name="T43" fmla="*/ 414 h 911"/>
                      <a:gd name="T44" fmla="*/ 777 w 804"/>
                      <a:gd name="T45" fmla="*/ 405 h 9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</a:cxnLst>
                    <a:rect l="0" t="0" r="r" b="b"/>
                    <a:pathLst>
                      <a:path w="804" h="911">
                        <a:moveTo>
                          <a:pt x="777" y="405"/>
                        </a:moveTo>
                        <a:lnTo>
                          <a:pt x="85" y="7"/>
                        </a:lnTo>
                        <a:lnTo>
                          <a:pt x="72" y="0"/>
                        </a:lnTo>
                        <a:lnTo>
                          <a:pt x="42" y="0"/>
                        </a:lnTo>
                        <a:lnTo>
                          <a:pt x="29" y="7"/>
                        </a:lnTo>
                        <a:lnTo>
                          <a:pt x="16" y="16"/>
                        </a:lnTo>
                        <a:lnTo>
                          <a:pt x="1" y="40"/>
                        </a:lnTo>
                        <a:lnTo>
                          <a:pt x="0" y="56"/>
                        </a:lnTo>
                        <a:lnTo>
                          <a:pt x="0" y="855"/>
                        </a:lnTo>
                        <a:lnTo>
                          <a:pt x="1" y="869"/>
                        </a:lnTo>
                        <a:lnTo>
                          <a:pt x="16" y="895"/>
                        </a:lnTo>
                        <a:lnTo>
                          <a:pt x="29" y="904"/>
                        </a:lnTo>
                        <a:lnTo>
                          <a:pt x="42" y="910"/>
                        </a:lnTo>
                        <a:lnTo>
                          <a:pt x="56" y="911"/>
                        </a:lnTo>
                        <a:lnTo>
                          <a:pt x="72" y="910"/>
                        </a:lnTo>
                        <a:lnTo>
                          <a:pt x="85" y="904"/>
                        </a:lnTo>
                        <a:lnTo>
                          <a:pt x="777" y="504"/>
                        </a:lnTo>
                        <a:lnTo>
                          <a:pt x="789" y="496"/>
                        </a:lnTo>
                        <a:lnTo>
                          <a:pt x="803" y="470"/>
                        </a:lnTo>
                        <a:lnTo>
                          <a:pt x="804" y="456"/>
                        </a:lnTo>
                        <a:lnTo>
                          <a:pt x="803" y="440"/>
                        </a:lnTo>
                        <a:lnTo>
                          <a:pt x="789" y="414"/>
                        </a:lnTo>
                        <a:lnTo>
                          <a:pt x="777" y="405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12700">
                    <a:solidFill>
                      <a:schemeClr val="bg2">
                        <a:lumMod val="50000"/>
                      </a:schemeClr>
                    </a:solidFill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128" name="모서리가 둥근 직사각형 127"/>
                  <p:cNvSpPr/>
                  <p:nvPr/>
                </p:nvSpPr>
                <p:spPr>
                  <a:xfrm>
                    <a:off x="696211" y="6375432"/>
                    <a:ext cx="36000" cy="145042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 w="12700">
                    <a:solidFill>
                      <a:schemeClr val="bg2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  <p:sp>
            <p:nvSpPr>
              <p:cNvPr id="121" name="직사각형 120"/>
              <p:cNvSpPr/>
              <p:nvPr/>
            </p:nvSpPr>
            <p:spPr>
              <a:xfrm>
                <a:off x="321277" y="698825"/>
                <a:ext cx="11552822" cy="6159175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17" name="타원 116"/>
            <p:cNvSpPr/>
            <p:nvPr/>
          </p:nvSpPr>
          <p:spPr>
            <a:xfrm>
              <a:off x="10743673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8" name="타원 117"/>
            <p:cNvSpPr/>
            <p:nvPr/>
          </p:nvSpPr>
          <p:spPr>
            <a:xfrm>
              <a:off x="11045008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9" name="타원 118"/>
            <p:cNvSpPr/>
            <p:nvPr/>
          </p:nvSpPr>
          <p:spPr>
            <a:xfrm>
              <a:off x="11346343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14" name="TextBox 113"/>
          <p:cNvSpPr txBox="1"/>
          <p:nvPr/>
        </p:nvSpPr>
        <p:spPr>
          <a:xfrm>
            <a:off x="9000805" y="3269852"/>
            <a:ext cx="104582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>
                <a:solidFill>
                  <a:prstClr val="white"/>
                </a:solidFill>
              </a:rPr>
              <a:t>Check</a:t>
            </a:r>
          </a:p>
          <a:p>
            <a:pPr algn="ctr"/>
            <a:r>
              <a:rPr lang="en-US" altLang="ko-KR" sz="1050" b="1" dirty="0">
                <a:solidFill>
                  <a:prstClr val="white"/>
                </a:solidFill>
              </a:rPr>
              <a:t>point</a:t>
            </a:r>
            <a:endParaRPr lang="ko-KR" altLang="en-US" sz="1050" b="1" dirty="0">
              <a:solidFill>
                <a:prstClr val="white"/>
              </a:solidFill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8B560BBE-AA23-154E-9CAD-868EC35B00D4}"/>
              </a:ext>
            </a:extLst>
          </p:cNvPr>
          <p:cNvSpPr/>
          <p:nvPr/>
        </p:nvSpPr>
        <p:spPr>
          <a:xfrm>
            <a:off x="868480" y="226163"/>
            <a:ext cx="5456119" cy="46166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atinLnBrk="0">
              <a:defRPr/>
            </a:pPr>
            <a:r>
              <a:rPr lang="ko-KR" altLang="en-US" sz="2400" b="1" kern="0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화면 흐름도</a:t>
            </a:r>
            <a:endParaRPr lang="en-US" altLang="ko-KR" sz="2400" b="1" kern="0" dirty="0">
              <a:solidFill>
                <a:srgbClr val="5B595A"/>
              </a:solidFill>
              <a:latin typeface="Gmarket Sans TTF" panose="02000000000000000000" pitchFamily="2" charset="-128"/>
              <a:ea typeface="Gmarket Sans TTF" panose="02000000000000000000" pitchFamily="2" charset="-128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2D3AB30-76D2-3348-A4B8-C7A95099F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그림 3" descr="지도이(가) 표시된 사진&#10;&#10;자동 생성된 설명">
            <a:extLst>
              <a:ext uri="{FF2B5EF4-FFF2-40B4-BE49-F238E27FC236}">
                <a16:creationId xmlns:a16="http://schemas.microsoft.com/office/drawing/2014/main" id="{EACD4F51-6FE4-9645-B1A1-2A71A59E36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9139" y="737533"/>
            <a:ext cx="9301380" cy="6148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9966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그룹 114"/>
          <p:cNvGrpSpPr/>
          <p:nvPr/>
        </p:nvGrpSpPr>
        <p:grpSpPr>
          <a:xfrm>
            <a:off x="319588" y="158825"/>
            <a:ext cx="11552822" cy="6699175"/>
            <a:chOff x="321277" y="158825"/>
            <a:chExt cx="11552822" cy="6699175"/>
          </a:xfrm>
        </p:grpSpPr>
        <p:grpSp>
          <p:nvGrpSpPr>
            <p:cNvPr id="116" name="그룹 115"/>
            <p:cNvGrpSpPr/>
            <p:nvPr/>
          </p:nvGrpSpPr>
          <p:grpSpPr>
            <a:xfrm>
              <a:off x="321277" y="158825"/>
              <a:ext cx="11552822" cy="6699175"/>
              <a:chOff x="321277" y="158825"/>
              <a:chExt cx="11552822" cy="6699175"/>
            </a:xfrm>
          </p:grpSpPr>
          <p:sp>
            <p:nvSpPr>
              <p:cNvPr id="120" name="양쪽 모서리가 둥근 사각형 119"/>
              <p:cNvSpPr/>
              <p:nvPr/>
            </p:nvSpPr>
            <p:spPr>
              <a:xfrm>
                <a:off x="321277" y="158825"/>
                <a:ext cx="11552822" cy="540000"/>
              </a:xfrm>
              <a:prstGeom prst="round2SameRect">
                <a:avLst>
                  <a:gd name="adj1" fmla="val 30688"/>
                  <a:gd name="adj2" fmla="val 0"/>
                </a:avLst>
              </a:prstGeom>
              <a:solidFill>
                <a:srgbClr val="FFCCCC"/>
              </a:solidFill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22" name="그룹 121"/>
              <p:cNvGrpSpPr/>
              <p:nvPr/>
            </p:nvGrpSpPr>
            <p:grpSpPr>
              <a:xfrm>
                <a:off x="567622" y="6301290"/>
                <a:ext cx="955185" cy="145042"/>
                <a:chOff x="567622" y="6375432"/>
                <a:chExt cx="955185" cy="145042"/>
              </a:xfrm>
            </p:grpSpPr>
            <p:sp>
              <p:nvSpPr>
                <p:cNvPr id="123" name="Freeform 10"/>
                <p:cNvSpPr>
                  <a:spLocks/>
                </p:cNvSpPr>
                <p:nvPr/>
              </p:nvSpPr>
              <p:spPr bwMode="auto">
                <a:xfrm>
                  <a:off x="1000116" y="6375432"/>
                  <a:ext cx="128288" cy="145042"/>
                </a:xfrm>
                <a:custGeom>
                  <a:avLst/>
                  <a:gdLst>
                    <a:gd name="T0" fmla="*/ 777 w 804"/>
                    <a:gd name="T1" fmla="*/ 405 h 911"/>
                    <a:gd name="T2" fmla="*/ 85 w 804"/>
                    <a:gd name="T3" fmla="*/ 7 h 911"/>
                    <a:gd name="T4" fmla="*/ 72 w 804"/>
                    <a:gd name="T5" fmla="*/ 0 h 911"/>
                    <a:gd name="T6" fmla="*/ 42 w 804"/>
                    <a:gd name="T7" fmla="*/ 0 h 911"/>
                    <a:gd name="T8" fmla="*/ 29 w 804"/>
                    <a:gd name="T9" fmla="*/ 7 h 911"/>
                    <a:gd name="T10" fmla="*/ 16 w 804"/>
                    <a:gd name="T11" fmla="*/ 16 h 911"/>
                    <a:gd name="T12" fmla="*/ 1 w 804"/>
                    <a:gd name="T13" fmla="*/ 40 h 911"/>
                    <a:gd name="T14" fmla="*/ 0 w 804"/>
                    <a:gd name="T15" fmla="*/ 56 h 911"/>
                    <a:gd name="T16" fmla="*/ 0 w 804"/>
                    <a:gd name="T17" fmla="*/ 855 h 911"/>
                    <a:gd name="T18" fmla="*/ 1 w 804"/>
                    <a:gd name="T19" fmla="*/ 869 h 911"/>
                    <a:gd name="T20" fmla="*/ 16 w 804"/>
                    <a:gd name="T21" fmla="*/ 895 h 911"/>
                    <a:gd name="T22" fmla="*/ 29 w 804"/>
                    <a:gd name="T23" fmla="*/ 904 h 911"/>
                    <a:gd name="T24" fmla="*/ 42 w 804"/>
                    <a:gd name="T25" fmla="*/ 910 h 911"/>
                    <a:gd name="T26" fmla="*/ 56 w 804"/>
                    <a:gd name="T27" fmla="*/ 911 h 911"/>
                    <a:gd name="T28" fmla="*/ 72 w 804"/>
                    <a:gd name="T29" fmla="*/ 910 h 911"/>
                    <a:gd name="T30" fmla="*/ 85 w 804"/>
                    <a:gd name="T31" fmla="*/ 904 h 911"/>
                    <a:gd name="T32" fmla="*/ 777 w 804"/>
                    <a:gd name="T33" fmla="*/ 504 h 911"/>
                    <a:gd name="T34" fmla="*/ 789 w 804"/>
                    <a:gd name="T35" fmla="*/ 496 h 911"/>
                    <a:gd name="T36" fmla="*/ 803 w 804"/>
                    <a:gd name="T37" fmla="*/ 470 h 911"/>
                    <a:gd name="T38" fmla="*/ 804 w 804"/>
                    <a:gd name="T39" fmla="*/ 456 h 911"/>
                    <a:gd name="T40" fmla="*/ 803 w 804"/>
                    <a:gd name="T41" fmla="*/ 440 h 911"/>
                    <a:gd name="T42" fmla="*/ 789 w 804"/>
                    <a:gd name="T43" fmla="*/ 414 h 911"/>
                    <a:gd name="T44" fmla="*/ 777 w 804"/>
                    <a:gd name="T45" fmla="*/ 405 h 9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04" h="911">
                      <a:moveTo>
                        <a:pt x="777" y="405"/>
                      </a:moveTo>
                      <a:lnTo>
                        <a:pt x="85" y="7"/>
                      </a:lnTo>
                      <a:lnTo>
                        <a:pt x="72" y="0"/>
                      </a:lnTo>
                      <a:lnTo>
                        <a:pt x="42" y="0"/>
                      </a:lnTo>
                      <a:lnTo>
                        <a:pt x="29" y="7"/>
                      </a:lnTo>
                      <a:lnTo>
                        <a:pt x="16" y="16"/>
                      </a:lnTo>
                      <a:lnTo>
                        <a:pt x="1" y="40"/>
                      </a:lnTo>
                      <a:lnTo>
                        <a:pt x="0" y="56"/>
                      </a:lnTo>
                      <a:lnTo>
                        <a:pt x="0" y="855"/>
                      </a:lnTo>
                      <a:lnTo>
                        <a:pt x="1" y="869"/>
                      </a:lnTo>
                      <a:lnTo>
                        <a:pt x="16" y="895"/>
                      </a:lnTo>
                      <a:lnTo>
                        <a:pt x="29" y="904"/>
                      </a:lnTo>
                      <a:lnTo>
                        <a:pt x="42" y="910"/>
                      </a:lnTo>
                      <a:lnTo>
                        <a:pt x="56" y="911"/>
                      </a:lnTo>
                      <a:lnTo>
                        <a:pt x="72" y="910"/>
                      </a:lnTo>
                      <a:lnTo>
                        <a:pt x="85" y="904"/>
                      </a:lnTo>
                      <a:lnTo>
                        <a:pt x="777" y="504"/>
                      </a:lnTo>
                      <a:lnTo>
                        <a:pt x="789" y="496"/>
                      </a:lnTo>
                      <a:lnTo>
                        <a:pt x="803" y="470"/>
                      </a:lnTo>
                      <a:lnTo>
                        <a:pt x="804" y="456"/>
                      </a:lnTo>
                      <a:lnTo>
                        <a:pt x="803" y="440"/>
                      </a:lnTo>
                      <a:lnTo>
                        <a:pt x="789" y="414"/>
                      </a:lnTo>
                      <a:lnTo>
                        <a:pt x="777" y="405"/>
                      </a:lnTo>
                      <a:close/>
                    </a:path>
                  </a:pathLst>
                </a:custGeom>
                <a:solidFill>
                  <a:srgbClr val="FFCCCC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4" name="Freeform 10"/>
                <p:cNvSpPr>
                  <a:spLocks/>
                </p:cNvSpPr>
                <p:nvPr/>
              </p:nvSpPr>
              <p:spPr bwMode="auto">
                <a:xfrm>
                  <a:off x="1394519" y="6375432"/>
                  <a:ext cx="128288" cy="145042"/>
                </a:xfrm>
                <a:custGeom>
                  <a:avLst/>
                  <a:gdLst>
                    <a:gd name="T0" fmla="*/ 777 w 804"/>
                    <a:gd name="T1" fmla="*/ 405 h 911"/>
                    <a:gd name="T2" fmla="*/ 85 w 804"/>
                    <a:gd name="T3" fmla="*/ 7 h 911"/>
                    <a:gd name="T4" fmla="*/ 72 w 804"/>
                    <a:gd name="T5" fmla="*/ 0 h 911"/>
                    <a:gd name="T6" fmla="*/ 42 w 804"/>
                    <a:gd name="T7" fmla="*/ 0 h 911"/>
                    <a:gd name="T8" fmla="*/ 29 w 804"/>
                    <a:gd name="T9" fmla="*/ 7 h 911"/>
                    <a:gd name="T10" fmla="*/ 16 w 804"/>
                    <a:gd name="T11" fmla="*/ 16 h 911"/>
                    <a:gd name="T12" fmla="*/ 1 w 804"/>
                    <a:gd name="T13" fmla="*/ 40 h 911"/>
                    <a:gd name="T14" fmla="*/ 0 w 804"/>
                    <a:gd name="T15" fmla="*/ 56 h 911"/>
                    <a:gd name="T16" fmla="*/ 0 w 804"/>
                    <a:gd name="T17" fmla="*/ 855 h 911"/>
                    <a:gd name="T18" fmla="*/ 1 w 804"/>
                    <a:gd name="T19" fmla="*/ 869 h 911"/>
                    <a:gd name="T20" fmla="*/ 16 w 804"/>
                    <a:gd name="T21" fmla="*/ 895 h 911"/>
                    <a:gd name="T22" fmla="*/ 29 w 804"/>
                    <a:gd name="T23" fmla="*/ 904 h 911"/>
                    <a:gd name="T24" fmla="*/ 42 w 804"/>
                    <a:gd name="T25" fmla="*/ 910 h 911"/>
                    <a:gd name="T26" fmla="*/ 56 w 804"/>
                    <a:gd name="T27" fmla="*/ 911 h 911"/>
                    <a:gd name="T28" fmla="*/ 72 w 804"/>
                    <a:gd name="T29" fmla="*/ 910 h 911"/>
                    <a:gd name="T30" fmla="*/ 85 w 804"/>
                    <a:gd name="T31" fmla="*/ 904 h 911"/>
                    <a:gd name="T32" fmla="*/ 777 w 804"/>
                    <a:gd name="T33" fmla="*/ 504 h 911"/>
                    <a:gd name="T34" fmla="*/ 789 w 804"/>
                    <a:gd name="T35" fmla="*/ 496 h 911"/>
                    <a:gd name="T36" fmla="*/ 803 w 804"/>
                    <a:gd name="T37" fmla="*/ 470 h 911"/>
                    <a:gd name="T38" fmla="*/ 804 w 804"/>
                    <a:gd name="T39" fmla="*/ 456 h 911"/>
                    <a:gd name="T40" fmla="*/ 803 w 804"/>
                    <a:gd name="T41" fmla="*/ 440 h 911"/>
                    <a:gd name="T42" fmla="*/ 789 w 804"/>
                    <a:gd name="T43" fmla="*/ 414 h 911"/>
                    <a:gd name="T44" fmla="*/ 777 w 804"/>
                    <a:gd name="T45" fmla="*/ 405 h 9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04" h="911">
                      <a:moveTo>
                        <a:pt x="777" y="405"/>
                      </a:moveTo>
                      <a:lnTo>
                        <a:pt x="85" y="7"/>
                      </a:lnTo>
                      <a:lnTo>
                        <a:pt x="72" y="0"/>
                      </a:lnTo>
                      <a:lnTo>
                        <a:pt x="42" y="0"/>
                      </a:lnTo>
                      <a:lnTo>
                        <a:pt x="29" y="7"/>
                      </a:lnTo>
                      <a:lnTo>
                        <a:pt x="16" y="16"/>
                      </a:lnTo>
                      <a:lnTo>
                        <a:pt x="1" y="40"/>
                      </a:lnTo>
                      <a:lnTo>
                        <a:pt x="0" y="56"/>
                      </a:lnTo>
                      <a:lnTo>
                        <a:pt x="0" y="855"/>
                      </a:lnTo>
                      <a:lnTo>
                        <a:pt x="1" y="869"/>
                      </a:lnTo>
                      <a:lnTo>
                        <a:pt x="16" y="895"/>
                      </a:lnTo>
                      <a:lnTo>
                        <a:pt x="29" y="904"/>
                      </a:lnTo>
                      <a:lnTo>
                        <a:pt x="42" y="910"/>
                      </a:lnTo>
                      <a:lnTo>
                        <a:pt x="56" y="911"/>
                      </a:lnTo>
                      <a:lnTo>
                        <a:pt x="72" y="910"/>
                      </a:lnTo>
                      <a:lnTo>
                        <a:pt x="85" y="904"/>
                      </a:lnTo>
                      <a:lnTo>
                        <a:pt x="777" y="504"/>
                      </a:lnTo>
                      <a:lnTo>
                        <a:pt x="789" y="496"/>
                      </a:lnTo>
                      <a:lnTo>
                        <a:pt x="803" y="470"/>
                      </a:lnTo>
                      <a:lnTo>
                        <a:pt x="804" y="456"/>
                      </a:lnTo>
                      <a:lnTo>
                        <a:pt x="803" y="440"/>
                      </a:lnTo>
                      <a:lnTo>
                        <a:pt x="789" y="414"/>
                      </a:lnTo>
                      <a:lnTo>
                        <a:pt x="777" y="40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5" name="모서리가 둥근 직사각형 124"/>
                <p:cNvSpPr/>
                <p:nvPr/>
              </p:nvSpPr>
              <p:spPr>
                <a:xfrm>
                  <a:off x="1316685" y="6375432"/>
                  <a:ext cx="36000" cy="14504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126" name="그룹 125"/>
                <p:cNvGrpSpPr/>
                <p:nvPr/>
              </p:nvGrpSpPr>
              <p:grpSpPr>
                <a:xfrm flipH="1">
                  <a:off x="567622" y="6375432"/>
                  <a:ext cx="208503" cy="145042"/>
                  <a:chOff x="696211" y="6375432"/>
                  <a:chExt cx="208503" cy="145042"/>
                </a:xfrm>
              </p:grpSpPr>
              <p:sp>
                <p:nvSpPr>
                  <p:cNvPr id="127" name="Freeform 10"/>
                  <p:cNvSpPr>
                    <a:spLocks/>
                  </p:cNvSpPr>
                  <p:nvPr/>
                </p:nvSpPr>
                <p:spPr bwMode="auto">
                  <a:xfrm>
                    <a:off x="776426" y="6375432"/>
                    <a:ext cx="128288" cy="145042"/>
                  </a:xfrm>
                  <a:custGeom>
                    <a:avLst/>
                    <a:gdLst>
                      <a:gd name="T0" fmla="*/ 777 w 804"/>
                      <a:gd name="T1" fmla="*/ 405 h 911"/>
                      <a:gd name="T2" fmla="*/ 85 w 804"/>
                      <a:gd name="T3" fmla="*/ 7 h 911"/>
                      <a:gd name="T4" fmla="*/ 72 w 804"/>
                      <a:gd name="T5" fmla="*/ 0 h 911"/>
                      <a:gd name="T6" fmla="*/ 42 w 804"/>
                      <a:gd name="T7" fmla="*/ 0 h 911"/>
                      <a:gd name="T8" fmla="*/ 29 w 804"/>
                      <a:gd name="T9" fmla="*/ 7 h 911"/>
                      <a:gd name="T10" fmla="*/ 16 w 804"/>
                      <a:gd name="T11" fmla="*/ 16 h 911"/>
                      <a:gd name="T12" fmla="*/ 1 w 804"/>
                      <a:gd name="T13" fmla="*/ 40 h 911"/>
                      <a:gd name="T14" fmla="*/ 0 w 804"/>
                      <a:gd name="T15" fmla="*/ 56 h 911"/>
                      <a:gd name="T16" fmla="*/ 0 w 804"/>
                      <a:gd name="T17" fmla="*/ 855 h 911"/>
                      <a:gd name="T18" fmla="*/ 1 w 804"/>
                      <a:gd name="T19" fmla="*/ 869 h 911"/>
                      <a:gd name="T20" fmla="*/ 16 w 804"/>
                      <a:gd name="T21" fmla="*/ 895 h 911"/>
                      <a:gd name="T22" fmla="*/ 29 w 804"/>
                      <a:gd name="T23" fmla="*/ 904 h 911"/>
                      <a:gd name="T24" fmla="*/ 42 w 804"/>
                      <a:gd name="T25" fmla="*/ 910 h 911"/>
                      <a:gd name="T26" fmla="*/ 56 w 804"/>
                      <a:gd name="T27" fmla="*/ 911 h 911"/>
                      <a:gd name="T28" fmla="*/ 72 w 804"/>
                      <a:gd name="T29" fmla="*/ 910 h 911"/>
                      <a:gd name="T30" fmla="*/ 85 w 804"/>
                      <a:gd name="T31" fmla="*/ 904 h 911"/>
                      <a:gd name="T32" fmla="*/ 777 w 804"/>
                      <a:gd name="T33" fmla="*/ 504 h 911"/>
                      <a:gd name="T34" fmla="*/ 789 w 804"/>
                      <a:gd name="T35" fmla="*/ 496 h 911"/>
                      <a:gd name="T36" fmla="*/ 803 w 804"/>
                      <a:gd name="T37" fmla="*/ 470 h 911"/>
                      <a:gd name="T38" fmla="*/ 804 w 804"/>
                      <a:gd name="T39" fmla="*/ 456 h 911"/>
                      <a:gd name="T40" fmla="*/ 803 w 804"/>
                      <a:gd name="T41" fmla="*/ 440 h 911"/>
                      <a:gd name="T42" fmla="*/ 789 w 804"/>
                      <a:gd name="T43" fmla="*/ 414 h 911"/>
                      <a:gd name="T44" fmla="*/ 777 w 804"/>
                      <a:gd name="T45" fmla="*/ 405 h 9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</a:cxnLst>
                    <a:rect l="0" t="0" r="r" b="b"/>
                    <a:pathLst>
                      <a:path w="804" h="911">
                        <a:moveTo>
                          <a:pt x="777" y="405"/>
                        </a:moveTo>
                        <a:lnTo>
                          <a:pt x="85" y="7"/>
                        </a:lnTo>
                        <a:lnTo>
                          <a:pt x="72" y="0"/>
                        </a:lnTo>
                        <a:lnTo>
                          <a:pt x="42" y="0"/>
                        </a:lnTo>
                        <a:lnTo>
                          <a:pt x="29" y="7"/>
                        </a:lnTo>
                        <a:lnTo>
                          <a:pt x="16" y="16"/>
                        </a:lnTo>
                        <a:lnTo>
                          <a:pt x="1" y="40"/>
                        </a:lnTo>
                        <a:lnTo>
                          <a:pt x="0" y="56"/>
                        </a:lnTo>
                        <a:lnTo>
                          <a:pt x="0" y="855"/>
                        </a:lnTo>
                        <a:lnTo>
                          <a:pt x="1" y="869"/>
                        </a:lnTo>
                        <a:lnTo>
                          <a:pt x="16" y="895"/>
                        </a:lnTo>
                        <a:lnTo>
                          <a:pt x="29" y="904"/>
                        </a:lnTo>
                        <a:lnTo>
                          <a:pt x="42" y="910"/>
                        </a:lnTo>
                        <a:lnTo>
                          <a:pt x="56" y="911"/>
                        </a:lnTo>
                        <a:lnTo>
                          <a:pt x="72" y="910"/>
                        </a:lnTo>
                        <a:lnTo>
                          <a:pt x="85" y="904"/>
                        </a:lnTo>
                        <a:lnTo>
                          <a:pt x="777" y="504"/>
                        </a:lnTo>
                        <a:lnTo>
                          <a:pt x="789" y="496"/>
                        </a:lnTo>
                        <a:lnTo>
                          <a:pt x="803" y="470"/>
                        </a:lnTo>
                        <a:lnTo>
                          <a:pt x="804" y="456"/>
                        </a:lnTo>
                        <a:lnTo>
                          <a:pt x="803" y="440"/>
                        </a:lnTo>
                        <a:lnTo>
                          <a:pt x="789" y="414"/>
                        </a:lnTo>
                        <a:lnTo>
                          <a:pt x="777" y="405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12700">
                    <a:solidFill>
                      <a:schemeClr val="bg2">
                        <a:lumMod val="50000"/>
                      </a:schemeClr>
                    </a:solidFill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128" name="모서리가 둥근 직사각형 127"/>
                  <p:cNvSpPr/>
                  <p:nvPr/>
                </p:nvSpPr>
                <p:spPr>
                  <a:xfrm>
                    <a:off x="696211" y="6375432"/>
                    <a:ext cx="36000" cy="145042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 w="12700">
                    <a:solidFill>
                      <a:schemeClr val="bg2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  <p:sp>
            <p:nvSpPr>
              <p:cNvPr id="121" name="직사각형 120"/>
              <p:cNvSpPr/>
              <p:nvPr/>
            </p:nvSpPr>
            <p:spPr>
              <a:xfrm>
                <a:off x="321277" y="698825"/>
                <a:ext cx="11552822" cy="6159175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17" name="타원 116"/>
            <p:cNvSpPr/>
            <p:nvPr/>
          </p:nvSpPr>
          <p:spPr>
            <a:xfrm>
              <a:off x="10743673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8" name="타원 117"/>
            <p:cNvSpPr/>
            <p:nvPr/>
          </p:nvSpPr>
          <p:spPr>
            <a:xfrm>
              <a:off x="11045008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9" name="타원 118"/>
            <p:cNvSpPr/>
            <p:nvPr/>
          </p:nvSpPr>
          <p:spPr>
            <a:xfrm>
              <a:off x="11346343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14" name="TextBox 113"/>
          <p:cNvSpPr txBox="1"/>
          <p:nvPr/>
        </p:nvSpPr>
        <p:spPr>
          <a:xfrm>
            <a:off x="9000805" y="3269852"/>
            <a:ext cx="104582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>
                <a:solidFill>
                  <a:prstClr val="white"/>
                </a:solidFill>
              </a:rPr>
              <a:t>Check</a:t>
            </a:r>
          </a:p>
          <a:p>
            <a:pPr algn="ctr"/>
            <a:r>
              <a:rPr lang="en-US" altLang="ko-KR" sz="1050" b="1" dirty="0">
                <a:solidFill>
                  <a:prstClr val="white"/>
                </a:solidFill>
              </a:rPr>
              <a:t>point</a:t>
            </a:r>
            <a:endParaRPr lang="ko-KR" altLang="en-US" sz="1050" b="1" dirty="0">
              <a:solidFill>
                <a:prstClr val="white"/>
              </a:solidFill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8B560BBE-AA23-154E-9CAD-868EC35B00D4}"/>
              </a:ext>
            </a:extLst>
          </p:cNvPr>
          <p:cNvSpPr/>
          <p:nvPr/>
        </p:nvSpPr>
        <p:spPr>
          <a:xfrm>
            <a:off x="868480" y="225477"/>
            <a:ext cx="5456119" cy="46166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atinLnBrk="0">
              <a:defRPr/>
            </a:pPr>
            <a:r>
              <a:rPr lang="ko-KR" altLang="en-US" sz="2400" b="1" kern="0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로고</a:t>
            </a:r>
            <a:r>
              <a:rPr lang="en-US" altLang="ko-KR" sz="2400" b="1" kern="0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,</a:t>
            </a:r>
            <a:r>
              <a:rPr lang="ko-KR" altLang="en-US" sz="2400" b="1" kern="0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 메인 색</a:t>
            </a:r>
            <a:endParaRPr lang="en-US" altLang="ko-KR" sz="2400" b="1" kern="0" dirty="0">
              <a:solidFill>
                <a:srgbClr val="5B595A"/>
              </a:solidFill>
              <a:latin typeface="Gmarket Sans TTF" panose="02000000000000000000" pitchFamily="2" charset="-128"/>
              <a:ea typeface="Gmarket Sans TTF" panose="02000000000000000000" pitchFamily="2" charset="-128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48BFB91-2DB5-734D-94E8-3AEE610B94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22" t="34809" r="35711" b="35130"/>
          <a:stretch/>
        </p:blipFill>
        <p:spPr>
          <a:xfrm>
            <a:off x="4713076" y="1106898"/>
            <a:ext cx="2765846" cy="973558"/>
          </a:xfrm>
          <a:prstGeom prst="rect">
            <a:avLst/>
          </a:prstGeom>
        </p:spPr>
      </p:pic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54E76716-097B-BE41-AA90-38732E5EBD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8414328"/>
              </p:ext>
            </p:extLst>
          </p:nvPr>
        </p:nvGraphicFramePr>
        <p:xfrm>
          <a:off x="3708624" y="2350456"/>
          <a:ext cx="477475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74750">
                  <a:extLst>
                    <a:ext uri="{9D8B030D-6E8A-4147-A177-3AD203B41FA5}">
                      <a16:colId xmlns:a16="http://schemas.microsoft.com/office/drawing/2014/main" val="35530680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500" b="1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프로그램 코드</a:t>
                      </a:r>
                      <a:r>
                        <a:rPr lang="en-US" altLang="ko-KR" sz="1500" b="1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(Code) + </a:t>
                      </a:r>
                      <a:r>
                        <a:rPr lang="ko-KR" altLang="en-US" sz="1500" b="1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음악의 조</a:t>
                      </a:r>
                      <a:r>
                        <a:rPr lang="en-US" altLang="ko-KR" sz="1500" b="1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(Chord</a:t>
                      </a:r>
                      <a:r>
                        <a:rPr lang="en-US" altLang="ko-KR" sz="1500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)</a:t>
                      </a:r>
                    </a:p>
                    <a:p>
                      <a:pPr algn="ctr"/>
                      <a:endParaRPr lang="en-US" altLang="ko-KR" sz="1300" b="0" i="0" dirty="0">
                        <a:solidFill>
                          <a:srgbClr val="A5A6A7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  <a:p>
                      <a:pPr algn="ctr"/>
                      <a:r>
                        <a:rPr lang="ko-KR" altLang="en-US" sz="1300" b="0" i="0" dirty="0">
                          <a:solidFill>
                            <a:srgbClr val="A5A6A7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개발자가 </a:t>
                      </a:r>
                      <a:r>
                        <a:rPr lang="en-US" altLang="ko-KR" sz="1300" b="0" i="0" dirty="0">
                          <a:solidFill>
                            <a:srgbClr val="A5A6A7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‘</a:t>
                      </a:r>
                      <a:r>
                        <a:rPr lang="ko-KR" altLang="en-US" sz="1300" b="0" i="0" dirty="0">
                          <a:solidFill>
                            <a:srgbClr val="A5A6A7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프로그램의 코드를 짜다’</a:t>
                      </a:r>
                      <a:r>
                        <a:rPr lang="en-US" altLang="ko-KR" sz="1300" b="0" i="0" dirty="0">
                          <a:solidFill>
                            <a:srgbClr val="A5A6A7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 </a:t>
                      </a:r>
                      <a:r>
                        <a:rPr lang="ko-KR" altLang="en-US" sz="1300" b="0" i="0" dirty="0">
                          <a:solidFill>
                            <a:srgbClr val="A5A6A7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의 코드와 </a:t>
                      </a:r>
                      <a:endParaRPr lang="en-US" altLang="ko-KR" sz="1300" b="0" i="0" dirty="0">
                        <a:solidFill>
                          <a:srgbClr val="A5A6A7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  <a:p>
                      <a:pPr algn="ctr"/>
                      <a:r>
                        <a:rPr lang="ko-KR" altLang="en-US" sz="1300" b="0" i="0" dirty="0">
                          <a:solidFill>
                            <a:srgbClr val="A5A6A7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음악 </a:t>
                      </a:r>
                      <a:r>
                        <a:rPr lang="en-US" altLang="ko-KR" sz="1300" b="0" i="0" dirty="0">
                          <a:solidFill>
                            <a:srgbClr val="A5A6A7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‘</a:t>
                      </a:r>
                      <a:r>
                        <a:rPr lang="ko-KR" altLang="en-US" sz="1300" b="0" i="0" dirty="0">
                          <a:solidFill>
                            <a:srgbClr val="A5A6A7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코드</a:t>
                      </a:r>
                      <a:r>
                        <a:rPr lang="en-US" altLang="ko-KR" sz="1300" b="0" i="0" dirty="0">
                          <a:solidFill>
                            <a:srgbClr val="A5A6A7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’</a:t>
                      </a:r>
                      <a:r>
                        <a:rPr lang="ko-KR" altLang="en-US" sz="1300" b="0" i="0" dirty="0">
                          <a:solidFill>
                            <a:srgbClr val="A5A6A7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의 발음이 유사한 것에 착안하여</a:t>
                      </a:r>
                      <a:endParaRPr lang="en-US" altLang="ko-KR" sz="1300" b="0" i="0" dirty="0">
                        <a:solidFill>
                          <a:srgbClr val="A5A6A7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  <a:p>
                      <a:pPr algn="ctr"/>
                      <a:r>
                        <a:rPr lang="en-US" altLang="ko-KR" sz="1300" b="0" i="0" dirty="0" err="1">
                          <a:solidFill>
                            <a:srgbClr val="A5A6A7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OurChord</a:t>
                      </a:r>
                      <a:r>
                        <a:rPr lang="en-US" altLang="ko-KR" sz="1300" b="0" i="0" dirty="0">
                          <a:solidFill>
                            <a:srgbClr val="A5A6A7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 </a:t>
                      </a:r>
                      <a:r>
                        <a:rPr lang="ko-KR" altLang="en-US" sz="1300" b="0" i="0" dirty="0">
                          <a:solidFill>
                            <a:srgbClr val="A5A6A7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라 앱의 이름 정함</a:t>
                      </a:r>
                      <a:r>
                        <a:rPr lang="en-US" altLang="ko-KR" sz="1300" b="0" i="0" dirty="0">
                          <a:solidFill>
                            <a:srgbClr val="A5A6A7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.</a:t>
                      </a:r>
                      <a:endParaRPr lang="ko-Kore-KR" altLang="en-US" sz="1300" b="0" i="0" dirty="0">
                        <a:solidFill>
                          <a:srgbClr val="A5A6A7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433819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FB1DB05-5AC6-1F4C-B303-1665040070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1861917"/>
              </p:ext>
            </p:extLst>
          </p:nvPr>
        </p:nvGraphicFramePr>
        <p:xfrm>
          <a:off x="2260599" y="4002976"/>
          <a:ext cx="8128000" cy="169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2055335113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579946768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574294253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123921750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2394189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ko-Kore-KR" altLang="en-US" b="0" i="0" dirty="0">
                        <a:solidFill>
                          <a:srgbClr val="A5A6A7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595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b="0" i="0" dirty="0">
                        <a:solidFill>
                          <a:srgbClr val="A5A6A7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6A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b="0" i="0" dirty="0">
                        <a:solidFill>
                          <a:srgbClr val="A5A6A7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CC4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b="0" i="0" dirty="0">
                        <a:solidFill>
                          <a:srgbClr val="A5A6A7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b="0" i="0" dirty="0">
                        <a:solidFill>
                          <a:srgbClr val="A5A6A7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819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17963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ko-Kore-KR" altLang="en-US" sz="300" b="0" i="0" dirty="0">
                        <a:solidFill>
                          <a:srgbClr val="A5A6A7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300" b="0" i="0" dirty="0">
                        <a:solidFill>
                          <a:srgbClr val="A5A6A7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300" b="0" i="0" dirty="0">
                        <a:solidFill>
                          <a:srgbClr val="A5A6A7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300" b="0" i="0" dirty="0">
                        <a:solidFill>
                          <a:srgbClr val="A5A6A7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300" b="0" i="0" dirty="0">
                        <a:solidFill>
                          <a:srgbClr val="A5A6A7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89602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#</a:t>
                      </a:r>
                      <a:r>
                        <a:rPr lang="en-US" altLang="ko-KR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494748</a:t>
                      </a:r>
                    </a:p>
                    <a:p>
                      <a:pPr algn="ctr"/>
                      <a:r>
                        <a:rPr lang="en-US" altLang="ko-KR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R-73 </a:t>
                      </a:r>
                    </a:p>
                    <a:p>
                      <a:pPr algn="ctr"/>
                      <a:r>
                        <a:rPr lang="en-US" altLang="ko-KR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G-71</a:t>
                      </a:r>
                    </a:p>
                    <a:p>
                      <a:pPr algn="ctr"/>
                      <a:r>
                        <a:rPr lang="en-US" altLang="ko-KR" b="0" i="0" dirty="0">
                          <a:solidFill>
                            <a:srgbClr val="5B595A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B-72</a:t>
                      </a:r>
                      <a:endParaRPr lang="ko-Kore-KR" altLang="en-US" b="0" i="0" dirty="0">
                        <a:solidFill>
                          <a:srgbClr val="5B595A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i="0" dirty="0">
                          <a:solidFill>
                            <a:srgbClr val="A5A6A7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#949596</a:t>
                      </a:r>
                    </a:p>
                    <a:p>
                      <a:pPr algn="ctr"/>
                      <a:r>
                        <a:rPr lang="en-US" altLang="ko-Kore-KR" b="0" i="0" dirty="0">
                          <a:solidFill>
                            <a:srgbClr val="A5A6A7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R-148</a:t>
                      </a:r>
                    </a:p>
                    <a:p>
                      <a:pPr algn="ctr"/>
                      <a:r>
                        <a:rPr lang="en-US" altLang="ko-Kore-KR" b="0" i="0" dirty="0">
                          <a:solidFill>
                            <a:srgbClr val="A5A6A7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G-149</a:t>
                      </a:r>
                    </a:p>
                    <a:p>
                      <a:pPr algn="ctr"/>
                      <a:r>
                        <a:rPr lang="en-US" altLang="ko-Kore-KR" b="0" i="0" dirty="0">
                          <a:solidFill>
                            <a:srgbClr val="A5A6A7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B-150</a:t>
                      </a:r>
                      <a:endParaRPr lang="ko-Kore-KR" altLang="en-US" b="0" i="0" dirty="0">
                        <a:solidFill>
                          <a:srgbClr val="A5A6A7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i="0" dirty="0">
                          <a:solidFill>
                            <a:srgbClr val="9CC4E7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#8CB6E1</a:t>
                      </a:r>
                    </a:p>
                    <a:p>
                      <a:pPr algn="ctr"/>
                      <a:r>
                        <a:rPr lang="en-US" altLang="ko-Kore-KR" b="0" i="0" dirty="0">
                          <a:solidFill>
                            <a:srgbClr val="9CC4E7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R-140</a:t>
                      </a:r>
                    </a:p>
                    <a:p>
                      <a:pPr algn="ctr"/>
                      <a:r>
                        <a:rPr lang="en-US" altLang="ko-Kore-KR" b="0" i="0" dirty="0">
                          <a:solidFill>
                            <a:srgbClr val="9CC4E7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G-182</a:t>
                      </a:r>
                    </a:p>
                    <a:p>
                      <a:pPr algn="ctr"/>
                      <a:r>
                        <a:rPr lang="en-US" altLang="ko-Kore-KR" b="0" i="0" dirty="0">
                          <a:solidFill>
                            <a:srgbClr val="9CC4E7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B-225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i="0" dirty="0">
                          <a:solidFill>
                            <a:srgbClr val="FFCCCD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#FDBFC2</a:t>
                      </a:r>
                    </a:p>
                    <a:p>
                      <a:pPr algn="ctr"/>
                      <a:r>
                        <a:rPr lang="en-US" altLang="ko-Kore-KR" b="0" i="0" dirty="0">
                          <a:solidFill>
                            <a:srgbClr val="FFCCCD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R-253</a:t>
                      </a:r>
                    </a:p>
                    <a:p>
                      <a:pPr algn="ctr"/>
                      <a:r>
                        <a:rPr lang="en-US" altLang="ko-Kore-KR" b="0" i="0" dirty="0">
                          <a:solidFill>
                            <a:srgbClr val="FFCCCD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G-191</a:t>
                      </a:r>
                    </a:p>
                    <a:p>
                      <a:pPr algn="ctr"/>
                      <a:r>
                        <a:rPr lang="en-US" altLang="ko-Kore-KR" b="0" i="0" dirty="0">
                          <a:solidFill>
                            <a:srgbClr val="FFCCCD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B-194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i="0" dirty="0">
                          <a:solidFill>
                            <a:srgbClr val="FD819E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#F9688C</a:t>
                      </a:r>
                    </a:p>
                    <a:p>
                      <a:pPr algn="ctr"/>
                      <a:r>
                        <a:rPr lang="en-US" altLang="ko-Kore-KR" b="0" i="0" dirty="0">
                          <a:solidFill>
                            <a:srgbClr val="FD819E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R-249</a:t>
                      </a:r>
                    </a:p>
                    <a:p>
                      <a:pPr algn="ctr"/>
                      <a:r>
                        <a:rPr lang="en-US" altLang="ko-Kore-KR" b="0" i="0" dirty="0">
                          <a:solidFill>
                            <a:srgbClr val="FD819E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G-104</a:t>
                      </a:r>
                    </a:p>
                    <a:p>
                      <a:pPr algn="ctr"/>
                      <a:r>
                        <a:rPr lang="en-US" altLang="ko-Kore-KR" b="0" i="0" dirty="0">
                          <a:solidFill>
                            <a:srgbClr val="FD819E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B-140</a:t>
                      </a:r>
                      <a:endParaRPr lang="ko-Kore-KR" altLang="en-US" b="0" i="0" dirty="0">
                        <a:solidFill>
                          <a:srgbClr val="FD819E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3047486"/>
                  </a:ext>
                </a:extLst>
              </a:tr>
            </a:tbl>
          </a:graphicData>
        </a:graphic>
      </p:graphicFrame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55327A72-3536-954C-B189-DEA77A8605B6}"/>
              </a:ext>
            </a:extLst>
          </p:cNvPr>
          <p:cNvSpPr/>
          <p:nvPr/>
        </p:nvSpPr>
        <p:spPr>
          <a:xfrm>
            <a:off x="1839046" y="6290842"/>
            <a:ext cx="812194" cy="145042"/>
          </a:xfrm>
          <a:prstGeom prst="roundRect">
            <a:avLst>
              <a:gd name="adj" fmla="val 50000"/>
            </a:avLst>
          </a:prstGeom>
          <a:solidFill>
            <a:srgbClr val="FFCC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1824343" y="6301290"/>
            <a:ext cx="9504000" cy="145272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2D3AB30-76D2-3348-A4B8-C7A95099F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1454" y="6469718"/>
            <a:ext cx="2743200" cy="365125"/>
          </a:xfrm>
        </p:spPr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49427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그룹 114"/>
          <p:cNvGrpSpPr/>
          <p:nvPr/>
        </p:nvGrpSpPr>
        <p:grpSpPr>
          <a:xfrm>
            <a:off x="319588" y="158825"/>
            <a:ext cx="11552822" cy="6699175"/>
            <a:chOff x="321277" y="158825"/>
            <a:chExt cx="11552822" cy="6699175"/>
          </a:xfrm>
        </p:grpSpPr>
        <p:grpSp>
          <p:nvGrpSpPr>
            <p:cNvPr id="116" name="그룹 115"/>
            <p:cNvGrpSpPr/>
            <p:nvPr/>
          </p:nvGrpSpPr>
          <p:grpSpPr>
            <a:xfrm>
              <a:off x="321277" y="158825"/>
              <a:ext cx="11552822" cy="6699175"/>
              <a:chOff x="321277" y="158825"/>
              <a:chExt cx="11552822" cy="6699175"/>
            </a:xfrm>
          </p:grpSpPr>
          <p:sp>
            <p:nvSpPr>
              <p:cNvPr id="120" name="양쪽 모서리가 둥근 사각형 119"/>
              <p:cNvSpPr/>
              <p:nvPr/>
            </p:nvSpPr>
            <p:spPr>
              <a:xfrm>
                <a:off x="321277" y="158825"/>
                <a:ext cx="11552822" cy="540000"/>
              </a:xfrm>
              <a:prstGeom prst="round2SameRect">
                <a:avLst>
                  <a:gd name="adj1" fmla="val 30688"/>
                  <a:gd name="adj2" fmla="val 0"/>
                </a:avLst>
              </a:prstGeom>
              <a:solidFill>
                <a:srgbClr val="FFCCCC"/>
              </a:solidFill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22" name="그룹 121"/>
              <p:cNvGrpSpPr/>
              <p:nvPr/>
            </p:nvGrpSpPr>
            <p:grpSpPr>
              <a:xfrm>
                <a:off x="567622" y="6301290"/>
                <a:ext cx="955185" cy="145042"/>
                <a:chOff x="567622" y="6375432"/>
                <a:chExt cx="955185" cy="145042"/>
              </a:xfrm>
            </p:grpSpPr>
            <p:sp>
              <p:nvSpPr>
                <p:cNvPr id="123" name="Freeform 10"/>
                <p:cNvSpPr>
                  <a:spLocks/>
                </p:cNvSpPr>
                <p:nvPr/>
              </p:nvSpPr>
              <p:spPr bwMode="auto">
                <a:xfrm>
                  <a:off x="1000116" y="6375432"/>
                  <a:ext cx="128288" cy="145042"/>
                </a:xfrm>
                <a:custGeom>
                  <a:avLst/>
                  <a:gdLst>
                    <a:gd name="T0" fmla="*/ 777 w 804"/>
                    <a:gd name="T1" fmla="*/ 405 h 911"/>
                    <a:gd name="T2" fmla="*/ 85 w 804"/>
                    <a:gd name="T3" fmla="*/ 7 h 911"/>
                    <a:gd name="T4" fmla="*/ 72 w 804"/>
                    <a:gd name="T5" fmla="*/ 0 h 911"/>
                    <a:gd name="T6" fmla="*/ 42 w 804"/>
                    <a:gd name="T7" fmla="*/ 0 h 911"/>
                    <a:gd name="T8" fmla="*/ 29 w 804"/>
                    <a:gd name="T9" fmla="*/ 7 h 911"/>
                    <a:gd name="T10" fmla="*/ 16 w 804"/>
                    <a:gd name="T11" fmla="*/ 16 h 911"/>
                    <a:gd name="T12" fmla="*/ 1 w 804"/>
                    <a:gd name="T13" fmla="*/ 40 h 911"/>
                    <a:gd name="T14" fmla="*/ 0 w 804"/>
                    <a:gd name="T15" fmla="*/ 56 h 911"/>
                    <a:gd name="T16" fmla="*/ 0 w 804"/>
                    <a:gd name="T17" fmla="*/ 855 h 911"/>
                    <a:gd name="T18" fmla="*/ 1 w 804"/>
                    <a:gd name="T19" fmla="*/ 869 h 911"/>
                    <a:gd name="T20" fmla="*/ 16 w 804"/>
                    <a:gd name="T21" fmla="*/ 895 h 911"/>
                    <a:gd name="T22" fmla="*/ 29 w 804"/>
                    <a:gd name="T23" fmla="*/ 904 h 911"/>
                    <a:gd name="T24" fmla="*/ 42 w 804"/>
                    <a:gd name="T25" fmla="*/ 910 h 911"/>
                    <a:gd name="T26" fmla="*/ 56 w 804"/>
                    <a:gd name="T27" fmla="*/ 911 h 911"/>
                    <a:gd name="T28" fmla="*/ 72 w 804"/>
                    <a:gd name="T29" fmla="*/ 910 h 911"/>
                    <a:gd name="T30" fmla="*/ 85 w 804"/>
                    <a:gd name="T31" fmla="*/ 904 h 911"/>
                    <a:gd name="T32" fmla="*/ 777 w 804"/>
                    <a:gd name="T33" fmla="*/ 504 h 911"/>
                    <a:gd name="T34" fmla="*/ 789 w 804"/>
                    <a:gd name="T35" fmla="*/ 496 h 911"/>
                    <a:gd name="T36" fmla="*/ 803 w 804"/>
                    <a:gd name="T37" fmla="*/ 470 h 911"/>
                    <a:gd name="T38" fmla="*/ 804 w 804"/>
                    <a:gd name="T39" fmla="*/ 456 h 911"/>
                    <a:gd name="T40" fmla="*/ 803 w 804"/>
                    <a:gd name="T41" fmla="*/ 440 h 911"/>
                    <a:gd name="T42" fmla="*/ 789 w 804"/>
                    <a:gd name="T43" fmla="*/ 414 h 911"/>
                    <a:gd name="T44" fmla="*/ 777 w 804"/>
                    <a:gd name="T45" fmla="*/ 405 h 9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04" h="911">
                      <a:moveTo>
                        <a:pt x="777" y="405"/>
                      </a:moveTo>
                      <a:lnTo>
                        <a:pt x="85" y="7"/>
                      </a:lnTo>
                      <a:lnTo>
                        <a:pt x="72" y="0"/>
                      </a:lnTo>
                      <a:lnTo>
                        <a:pt x="42" y="0"/>
                      </a:lnTo>
                      <a:lnTo>
                        <a:pt x="29" y="7"/>
                      </a:lnTo>
                      <a:lnTo>
                        <a:pt x="16" y="16"/>
                      </a:lnTo>
                      <a:lnTo>
                        <a:pt x="1" y="40"/>
                      </a:lnTo>
                      <a:lnTo>
                        <a:pt x="0" y="56"/>
                      </a:lnTo>
                      <a:lnTo>
                        <a:pt x="0" y="855"/>
                      </a:lnTo>
                      <a:lnTo>
                        <a:pt x="1" y="869"/>
                      </a:lnTo>
                      <a:lnTo>
                        <a:pt x="16" y="895"/>
                      </a:lnTo>
                      <a:lnTo>
                        <a:pt x="29" y="904"/>
                      </a:lnTo>
                      <a:lnTo>
                        <a:pt x="42" y="910"/>
                      </a:lnTo>
                      <a:lnTo>
                        <a:pt x="56" y="911"/>
                      </a:lnTo>
                      <a:lnTo>
                        <a:pt x="72" y="910"/>
                      </a:lnTo>
                      <a:lnTo>
                        <a:pt x="85" y="904"/>
                      </a:lnTo>
                      <a:lnTo>
                        <a:pt x="777" y="504"/>
                      </a:lnTo>
                      <a:lnTo>
                        <a:pt x="789" y="496"/>
                      </a:lnTo>
                      <a:lnTo>
                        <a:pt x="803" y="470"/>
                      </a:lnTo>
                      <a:lnTo>
                        <a:pt x="804" y="456"/>
                      </a:lnTo>
                      <a:lnTo>
                        <a:pt x="803" y="440"/>
                      </a:lnTo>
                      <a:lnTo>
                        <a:pt x="789" y="414"/>
                      </a:lnTo>
                      <a:lnTo>
                        <a:pt x="777" y="405"/>
                      </a:lnTo>
                      <a:close/>
                    </a:path>
                  </a:pathLst>
                </a:custGeom>
                <a:solidFill>
                  <a:srgbClr val="FFCCCC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4" name="Freeform 10"/>
                <p:cNvSpPr>
                  <a:spLocks/>
                </p:cNvSpPr>
                <p:nvPr/>
              </p:nvSpPr>
              <p:spPr bwMode="auto">
                <a:xfrm>
                  <a:off x="1394519" y="6375432"/>
                  <a:ext cx="128288" cy="145042"/>
                </a:xfrm>
                <a:custGeom>
                  <a:avLst/>
                  <a:gdLst>
                    <a:gd name="T0" fmla="*/ 777 w 804"/>
                    <a:gd name="T1" fmla="*/ 405 h 911"/>
                    <a:gd name="T2" fmla="*/ 85 w 804"/>
                    <a:gd name="T3" fmla="*/ 7 h 911"/>
                    <a:gd name="T4" fmla="*/ 72 w 804"/>
                    <a:gd name="T5" fmla="*/ 0 h 911"/>
                    <a:gd name="T6" fmla="*/ 42 w 804"/>
                    <a:gd name="T7" fmla="*/ 0 h 911"/>
                    <a:gd name="T8" fmla="*/ 29 w 804"/>
                    <a:gd name="T9" fmla="*/ 7 h 911"/>
                    <a:gd name="T10" fmla="*/ 16 w 804"/>
                    <a:gd name="T11" fmla="*/ 16 h 911"/>
                    <a:gd name="T12" fmla="*/ 1 w 804"/>
                    <a:gd name="T13" fmla="*/ 40 h 911"/>
                    <a:gd name="T14" fmla="*/ 0 w 804"/>
                    <a:gd name="T15" fmla="*/ 56 h 911"/>
                    <a:gd name="T16" fmla="*/ 0 w 804"/>
                    <a:gd name="T17" fmla="*/ 855 h 911"/>
                    <a:gd name="T18" fmla="*/ 1 w 804"/>
                    <a:gd name="T19" fmla="*/ 869 h 911"/>
                    <a:gd name="T20" fmla="*/ 16 w 804"/>
                    <a:gd name="T21" fmla="*/ 895 h 911"/>
                    <a:gd name="T22" fmla="*/ 29 w 804"/>
                    <a:gd name="T23" fmla="*/ 904 h 911"/>
                    <a:gd name="T24" fmla="*/ 42 w 804"/>
                    <a:gd name="T25" fmla="*/ 910 h 911"/>
                    <a:gd name="T26" fmla="*/ 56 w 804"/>
                    <a:gd name="T27" fmla="*/ 911 h 911"/>
                    <a:gd name="T28" fmla="*/ 72 w 804"/>
                    <a:gd name="T29" fmla="*/ 910 h 911"/>
                    <a:gd name="T30" fmla="*/ 85 w 804"/>
                    <a:gd name="T31" fmla="*/ 904 h 911"/>
                    <a:gd name="T32" fmla="*/ 777 w 804"/>
                    <a:gd name="T33" fmla="*/ 504 h 911"/>
                    <a:gd name="T34" fmla="*/ 789 w 804"/>
                    <a:gd name="T35" fmla="*/ 496 h 911"/>
                    <a:gd name="T36" fmla="*/ 803 w 804"/>
                    <a:gd name="T37" fmla="*/ 470 h 911"/>
                    <a:gd name="T38" fmla="*/ 804 w 804"/>
                    <a:gd name="T39" fmla="*/ 456 h 911"/>
                    <a:gd name="T40" fmla="*/ 803 w 804"/>
                    <a:gd name="T41" fmla="*/ 440 h 911"/>
                    <a:gd name="T42" fmla="*/ 789 w 804"/>
                    <a:gd name="T43" fmla="*/ 414 h 911"/>
                    <a:gd name="T44" fmla="*/ 777 w 804"/>
                    <a:gd name="T45" fmla="*/ 405 h 9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04" h="911">
                      <a:moveTo>
                        <a:pt x="777" y="405"/>
                      </a:moveTo>
                      <a:lnTo>
                        <a:pt x="85" y="7"/>
                      </a:lnTo>
                      <a:lnTo>
                        <a:pt x="72" y="0"/>
                      </a:lnTo>
                      <a:lnTo>
                        <a:pt x="42" y="0"/>
                      </a:lnTo>
                      <a:lnTo>
                        <a:pt x="29" y="7"/>
                      </a:lnTo>
                      <a:lnTo>
                        <a:pt x="16" y="16"/>
                      </a:lnTo>
                      <a:lnTo>
                        <a:pt x="1" y="40"/>
                      </a:lnTo>
                      <a:lnTo>
                        <a:pt x="0" y="56"/>
                      </a:lnTo>
                      <a:lnTo>
                        <a:pt x="0" y="855"/>
                      </a:lnTo>
                      <a:lnTo>
                        <a:pt x="1" y="869"/>
                      </a:lnTo>
                      <a:lnTo>
                        <a:pt x="16" y="895"/>
                      </a:lnTo>
                      <a:lnTo>
                        <a:pt x="29" y="904"/>
                      </a:lnTo>
                      <a:lnTo>
                        <a:pt x="42" y="910"/>
                      </a:lnTo>
                      <a:lnTo>
                        <a:pt x="56" y="911"/>
                      </a:lnTo>
                      <a:lnTo>
                        <a:pt x="72" y="910"/>
                      </a:lnTo>
                      <a:lnTo>
                        <a:pt x="85" y="904"/>
                      </a:lnTo>
                      <a:lnTo>
                        <a:pt x="777" y="504"/>
                      </a:lnTo>
                      <a:lnTo>
                        <a:pt x="789" y="496"/>
                      </a:lnTo>
                      <a:lnTo>
                        <a:pt x="803" y="470"/>
                      </a:lnTo>
                      <a:lnTo>
                        <a:pt x="804" y="456"/>
                      </a:lnTo>
                      <a:lnTo>
                        <a:pt x="803" y="440"/>
                      </a:lnTo>
                      <a:lnTo>
                        <a:pt x="789" y="414"/>
                      </a:lnTo>
                      <a:lnTo>
                        <a:pt x="777" y="40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5" name="모서리가 둥근 직사각형 124"/>
                <p:cNvSpPr/>
                <p:nvPr/>
              </p:nvSpPr>
              <p:spPr>
                <a:xfrm>
                  <a:off x="1316685" y="6375432"/>
                  <a:ext cx="36000" cy="14504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126" name="그룹 125"/>
                <p:cNvGrpSpPr/>
                <p:nvPr/>
              </p:nvGrpSpPr>
              <p:grpSpPr>
                <a:xfrm flipH="1">
                  <a:off x="567622" y="6375432"/>
                  <a:ext cx="208503" cy="145042"/>
                  <a:chOff x="696211" y="6375432"/>
                  <a:chExt cx="208503" cy="145042"/>
                </a:xfrm>
              </p:grpSpPr>
              <p:sp>
                <p:nvSpPr>
                  <p:cNvPr id="127" name="Freeform 10"/>
                  <p:cNvSpPr>
                    <a:spLocks/>
                  </p:cNvSpPr>
                  <p:nvPr/>
                </p:nvSpPr>
                <p:spPr bwMode="auto">
                  <a:xfrm>
                    <a:off x="776426" y="6375432"/>
                    <a:ext cx="128288" cy="145042"/>
                  </a:xfrm>
                  <a:custGeom>
                    <a:avLst/>
                    <a:gdLst>
                      <a:gd name="T0" fmla="*/ 777 w 804"/>
                      <a:gd name="T1" fmla="*/ 405 h 911"/>
                      <a:gd name="T2" fmla="*/ 85 w 804"/>
                      <a:gd name="T3" fmla="*/ 7 h 911"/>
                      <a:gd name="T4" fmla="*/ 72 w 804"/>
                      <a:gd name="T5" fmla="*/ 0 h 911"/>
                      <a:gd name="T6" fmla="*/ 42 w 804"/>
                      <a:gd name="T7" fmla="*/ 0 h 911"/>
                      <a:gd name="T8" fmla="*/ 29 w 804"/>
                      <a:gd name="T9" fmla="*/ 7 h 911"/>
                      <a:gd name="T10" fmla="*/ 16 w 804"/>
                      <a:gd name="T11" fmla="*/ 16 h 911"/>
                      <a:gd name="T12" fmla="*/ 1 w 804"/>
                      <a:gd name="T13" fmla="*/ 40 h 911"/>
                      <a:gd name="T14" fmla="*/ 0 w 804"/>
                      <a:gd name="T15" fmla="*/ 56 h 911"/>
                      <a:gd name="T16" fmla="*/ 0 w 804"/>
                      <a:gd name="T17" fmla="*/ 855 h 911"/>
                      <a:gd name="T18" fmla="*/ 1 w 804"/>
                      <a:gd name="T19" fmla="*/ 869 h 911"/>
                      <a:gd name="T20" fmla="*/ 16 w 804"/>
                      <a:gd name="T21" fmla="*/ 895 h 911"/>
                      <a:gd name="T22" fmla="*/ 29 w 804"/>
                      <a:gd name="T23" fmla="*/ 904 h 911"/>
                      <a:gd name="T24" fmla="*/ 42 w 804"/>
                      <a:gd name="T25" fmla="*/ 910 h 911"/>
                      <a:gd name="T26" fmla="*/ 56 w 804"/>
                      <a:gd name="T27" fmla="*/ 911 h 911"/>
                      <a:gd name="T28" fmla="*/ 72 w 804"/>
                      <a:gd name="T29" fmla="*/ 910 h 911"/>
                      <a:gd name="T30" fmla="*/ 85 w 804"/>
                      <a:gd name="T31" fmla="*/ 904 h 911"/>
                      <a:gd name="T32" fmla="*/ 777 w 804"/>
                      <a:gd name="T33" fmla="*/ 504 h 911"/>
                      <a:gd name="T34" fmla="*/ 789 w 804"/>
                      <a:gd name="T35" fmla="*/ 496 h 911"/>
                      <a:gd name="T36" fmla="*/ 803 w 804"/>
                      <a:gd name="T37" fmla="*/ 470 h 911"/>
                      <a:gd name="T38" fmla="*/ 804 w 804"/>
                      <a:gd name="T39" fmla="*/ 456 h 911"/>
                      <a:gd name="T40" fmla="*/ 803 w 804"/>
                      <a:gd name="T41" fmla="*/ 440 h 911"/>
                      <a:gd name="T42" fmla="*/ 789 w 804"/>
                      <a:gd name="T43" fmla="*/ 414 h 911"/>
                      <a:gd name="T44" fmla="*/ 777 w 804"/>
                      <a:gd name="T45" fmla="*/ 405 h 9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</a:cxnLst>
                    <a:rect l="0" t="0" r="r" b="b"/>
                    <a:pathLst>
                      <a:path w="804" h="911">
                        <a:moveTo>
                          <a:pt x="777" y="405"/>
                        </a:moveTo>
                        <a:lnTo>
                          <a:pt x="85" y="7"/>
                        </a:lnTo>
                        <a:lnTo>
                          <a:pt x="72" y="0"/>
                        </a:lnTo>
                        <a:lnTo>
                          <a:pt x="42" y="0"/>
                        </a:lnTo>
                        <a:lnTo>
                          <a:pt x="29" y="7"/>
                        </a:lnTo>
                        <a:lnTo>
                          <a:pt x="16" y="16"/>
                        </a:lnTo>
                        <a:lnTo>
                          <a:pt x="1" y="40"/>
                        </a:lnTo>
                        <a:lnTo>
                          <a:pt x="0" y="56"/>
                        </a:lnTo>
                        <a:lnTo>
                          <a:pt x="0" y="855"/>
                        </a:lnTo>
                        <a:lnTo>
                          <a:pt x="1" y="869"/>
                        </a:lnTo>
                        <a:lnTo>
                          <a:pt x="16" y="895"/>
                        </a:lnTo>
                        <a:lnTo>
                          <a:pt x="29" y="904"/>
                        </a:lnTo>
                        <a:lnTo>
                          <a:pt x="42" y="910"/>
                        </a:lnTo>
                        <a:lnTo>
                          <a:pt x="56" y="911"/>
                        </a:lnTo>
                        <a:lnTo>
                          <a:pt x="72" y="910"/>
                        </a:lnTo>
                        <a:lnTo>
                          <a:pt x="85" y="904"/>
                        </a:lnTo>
                        <a:lnTo>
                          <a:pt x="777" y="504"/>
                        </a:lnTo>
                        <a:lnTo>
                          <a:pt x="789" y="496"/>
                        </a:lnTo>
                        <a:lnTo>
                          <a:pt x="803" y="470"/>
                        </a:lnTo>
                        <a:lnTo>
                          <a:pt x="804" y="456"/>
                        </a:lnTo>
                        <a:lnTo>
                          <a:pt x="803" y="440"/>
                        </a:lnTo>
                        <a:lnTo>
                          <a:pt x="789" y="414"/>
                        </a:lnTo>
                        <a:lnTo>
                          <a:pt x="777" y="405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12700">
                    <a:solidFill>
                      <a:schemeClr val="bg2">
                        <a:lumMod val="50000"/>
                      </a:schemeClr>
                    </a:solidFill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128" name="모서리가 둥근 직사각형 127"/>
                  <p:cNvSpPr/>
                  <p:nvPr/>
                </p:nvSpPr>
                <p:spPr>
                  <a:xfrm>
                    <a:off x="696211" y="6375432"/>
                    <a:ext cx="36000" cy="145042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 w="12700">
                    <a:solidFill>
                      <a:schemeClr val="bg2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  <p:sp>
            <p:nvSpPr>
              <p:cNvPr id="121" name="직사각형 120"/>
              <p:cNvSpPr/>
              <p:nvPr/>
            </p:nvSpPr>
            <p:spPr>
              <a:xfrm>
                <a:off x="321277" y="698825"/>
                <a:ext cx="11552822" cy="6159175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17" name="타원 116"/>
            <p:cNvSpPr/>
            <p:nvPr/>
          </p:nvSpPr>
          <p:spPr>
            <a:xfrm>
              <a:off x="10743673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8" name="타원 117"/>
            <p:cNvSpPr/>
            <p:nvPr/>
          </p:nvSpPr>
          <p:spPr>
            <a:xfrm>
              <a:off x="11045008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9" name="타원 118"/>
            <p:cNvSpPr/>
            <p:nvPr/>
          </p:nvSpPr>
          <p:spPr>
            <a:xfrm>
              <a:off x="11346343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14" name="TextBox 113"/>
          <p:cNvSpPr txBox="1"/>
          <p:nvPr/>
        </p:nvSpPr>
        <p:spPr>
          <a:xfrm>
            <a:off x="9000805" y="3269852"/>
            <a:ext cx="104582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>
                <a:solidFill>
                  <a:prstClr val="white"/>
                </a:solidFill>
              </a:rPr>
              <a:t>Check</a:t>
            </a:r>
          </a:p>
          <a:p>
            <a:pPr algn="ctr"/>
            <a:r>
              <a:rPr lang="en-US" altLang="ko-KR" sz="1050" b="1" dirty="0">
                <a:solidFill>
                  <a:prstClr val="white"/>
                </a:solidFill>
              </a:rPr>
              <a:t>point</a:t>
            </a:r>
            <a:endParaRPr lang="ko-KR" altLang="en-US" sz="1050" b="1" dirty="0">
              <a:solidFill>
                <a:prstClr val="white"/>
              </a:solidFill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8B560BBE-AA23-154E-9CAD-868EC35B00D4}"/>
              </a:ext>
            </a:extLst>
          </p:cNvPr>
          <p:cNvSpPr/>
          <p:nvPr/>
        </p:nvSpPr>
        <p:spPr>
          <a:xfrm>
            <a:off x="868480" y="213120"/>
            <a:ext cx="5456119" cy="46166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atinLnBrk="0">
              <a:defRPr/>
            </a:pPr>
            <a:r>
              <a:rPr lang="ko-KR" altLang="en-US" sz="2400" b="1" kern="0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인트로</a:t>
            </a:r>
            <a:endParaRPr lang="en-US" altLang="ko-KR" sz="2400" b="1" kern="0" dirty="0">
              <a:solidFill>
                <a:srgbClr val="5B595A"/>
              </a:solidFill>
              <a:latin typeface="Gmarket Sans TTF" panose="02000000000000000000" pitchFamily="2" charset="-128"/>
              <a:ea typeface="Gmarket Sans TTF" panose="02000000000000000000" pitchFamily="2" charset="-128"/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55327A72-3536-954C-B189-DEA77A8605B6}"/>
              </a:ext>
            </a:extLst>
          </p:cNvPr>
          <p:cNvSpPr/>
          <p:nvPr/>
        </p:nvSpPr>
        <p:spPr>
          <a:xfrm>
            <a:off x="1839046" y="6290842"/>
            <a:ext cx="1110566" cy="155490"/>
          </a:xfrm>
          <a:prstGeom prst="roundRect">
            <a:avLst>
              <a:gd name="adj" fmla="val 50000"/>
            </a:avLst>
          </a:prstGeom>
          <a:solidFill>
            <a:srgbClr val="FFCC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1824343" y="6301290"/>
            <a:ext cx="9504000" cy="145272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E2876792-ECEB-874B-BF79-02D6287DFD98}"/>
              </a:ext>
            </a:extLst>
          </p:cNvPr>
          <p:cNvGrpSpPr/>
          <p:nvPr/>
        </p:nvGrpSpPr>
        <p:grpSpPr>
          <a:xfrm>
            <a:off x="2171137" y="1205466"/>
            <a:ext cx="3475902" cy="4684385"/>
            <a:chOff x="2590800" y="2082800"/>
            <a:chExt cx="2997200" cy="4013200"/>
          </a:xfrm>
        </p:grpSpPr>
        <p:sp>
          <p:nvSpPr>
            <p:cNvPr id="2" name="액자 1">
              <a:extLst>
                <a:ext uri="{FF2B5EF4-FFF2-40B4-BE49-F238E27FC236}">
                  <a16:creationId xmlns:a16="http://schemas.microsoft.com/office/drawing/2014/main" id="{356FF490-67C4-304E-9273-8B0D96EAD748}"/>
                </a:ext>
              </a:extLst>
            </p:cNvPr>
            <p:cNvSpPr/>
            <p:nvPr/>
          </p:nvSpPr>
          <p:spPr>
            <a:xfrm>
              <a:off x="2590800" y="2082800"/>
              <a:ext cx="2997200" cy="4013200"/>
            </a:xfrm>
            <a:prstGeom prst="frame">
              <a:avLst>
                <a:gd name="adj1" fmla="val 247"/>
              </a:avLst>
            </a:prstGeom>
            <a:solidFill>
              <a:srgbClr val="5B59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11DA872C-C142-BB4B-AD5B-671745087551}"/>
                </a:ext>
              </a:extLst>
            </p:cNvPr>
            <p:cNvGrpSpPr/>
            <p:nvPr/>
          </p:nvGrpSpPr>
          <p:grpSpPr>
            <a:xfrm>
              <a:off x="2668377" y="3185871"/>
              <a:ext cx="2765846" cy="973558"/>
              <a:chOff x="2668377" y="3185871"/>
              <a:chExt cx="2765846" cy="973558"/>
            </a:xfrm>
          </p:grpSpPr>
          <p:pic>
            <p:nvPicPr>
              <p:cNvPr id="29" name="그림 28">
                <a:extLst>
                  <a:ext uri="{FF2B5EF4-FFF2-40B4-BE49-F238E27FC236}">
                    <a16:creationId xmlns:a16="http://schemas.microsoft.com/office/drawing/2014/main" id="{D7F25407-AE41-434E-A726-9347F409B63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5822" t="34809" r="35711" b="35130"/>
              <a:stretch/>
            </p:blipFill>
            <p:spPr>
              <a:xfrm>
                <a:off x="2668377" y="3185871"/>
                <a:ext cx="2765846" cy="973558"/>
              </a:xfrm>
              <a:prstGeom prst="rect">
                <a:avLst/>
              </a:prstGeom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81AEB5B-F85B-FC42-A944-D9CD88B08A12}"/>
                  </a:ext>
                </a:extLst>
              </p:cNvPr>
              <p:cNvSpPr txBox="1"/>
              <p:nvPr/>
            </p:nvSpPr>
            <p:spPr>
              <a:xfrm>
                <a:off x="3717460" y="3950406"/>
                <a:ext cx="962123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ore-KR" sz="700" dirty="0">
                    <a:solidFill>
                      <a:srgbClr val="5B595A"/>
                    </a:solidFill>
                    <a:latin typeface="NEXON Lv1 Gothic Low OTF Light" pitchFamily="2" charset="-127"/>
                    <a:ea typeface="NEXON Lv1 Gothic Low OTF Light" pitchFamily="2" charset="-127"/>
                  </a:rPr>
                  <a:t>@copyright L.K.M</a:t>
                </a:r>
                <a:endParaRPr kumimoji="1" lang="ko-Kore-KR" altLang="en-US" sz="700" dirty="0">
                  <a:solidFill>
                    <a:srgbClr val="5B595A"/>
                  </a:solidFill>
                  <a:latin typeface="NEXON Lv1 Gothic Low OTF Light" pitchFamily="2" charset="-127"/>
                  <a:ea typeface="NEXON Lv1 Gothic Low OTF Light" pitchFamily="2" charset="-127"/>
                </a:endParaRPr>
              </a:p>
            </p:txBody>
          </p:sp>
        </p:grpSp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9E038CE-2AFF-6444-B4C2-EEEE03A8A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C9E81E-876D-EF43-881F-B77069B55721}"/>
              </a:ext>
            </a:extLst>
          </p:cNvPr>
          <p:cNvSpPr txBox="1"/>
          <p:nvPr/>
        </p:nvSpPr>
        <p:spPr>
          <a:xfrm>
            <a:off x="6095999" y="2410001"/>
            <a:ext cx="3215945" cy="17197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애플리케이션 이름 표시</a:t>
            </a:r>
            <a:endParaRPr kumimoji="1" lang="en-US" altLang="ko-KR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kumimoji="1" lang="ko-Kore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애플리케이션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로고 표시</a:t>
            </a:r>
            <a:endParaRPr kumimoji="1" lang="en-US" altLang="ko-KR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애플리케이션 저작권 표시</a:t>
            </a:r>
            <a:endParaRPr kumimoji="1" lang="en-US" altLang="ko-KR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3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초 후 로그인 화면으로 전환</a:t>
            </a:r>
            <a:endParaRPr kumimoji="1" lang="en-US" altLang="ko-Kore-KR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036538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그룹 114"/>
          <p:cNvGrpSpPr/>
          <p:nvPr/>
        </p:nvGrpSpPr>
        <p:grpSpPr>
          <a:xfrm>
            <a:off x="319588" y="158825"/>
            <a:ext cx="11552822" cy="6699175"/>
            <a:chOff x="321277" y="158825"/>
            <a:chExt cx="11552822" cy="6699175"/>
          </a:xfrm>
        </p:grpSpPr>
        <p:grpSp>
          <p:nvGrpSpPr>
            <p:cNvPr id="116" name="그룹 115"/>
            <p:cNvGrpSpPr/>
            <p:nvPr/>
          </p:nvGrpSpPr>
          <p:grpSpPr>
            <a:xfrm>
              <a:off x="321277" y="158825"/>
              <a:ext cx="11552822" cy="6699175"/>
              <a:chOff x="321277" y="158825"/>
              <a:chExt cx="11552822" cy="6699175"/>
            </a:xfrm>
          </p:grpSpPr>
          <p:sp>
            <p:nvSpPr>
              <p:cNvPr id="120" name="양쪽 모서리가 둥근 사각형 119"/>
              <p:cNvSpPr/>
              <p:nvPr/>
            </p:nvSpPr>
            <p:spPr>
              <a:xfrm>
                <a:off x="321277" y="158825"/>
                <a:ext cx="11552822" cy="540000"/>
              </a:xfrm>
              <a:prstGeom prst="round2SameRect">
                <a:avLst>
                  <a:gd name="adj1" fmla="val 30688"/>
                  <a:gd name="adj2" fmla="val 0"/>
                </a:avLst>
              </a:prstGeom>
              <a:solidFill>
                <a:srgbClr val="FFCCCC"/>
              </a:solidFill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22" name="그룹 121"/>
              <p:cNvGrpSpPr/>
              <p:nvPr/>
            </p:nvGrpSpPr>
            <p:grpSpPr>
              <a:xfrm>
                <a:off x="567622" y="6301290"/>
                <a:ext cx="955185" cy="145042"/>
                <a:chOff x="567622" y="6375432"/>
                <a:chExt cx="955185" cy="145042"/>
              </a:xfrm>
            </p:grpSpPr>
            <p:sp>
              <p:nvSpPr>
                <p:cNvPr id="123" name="Freeform 10"/>
                <p:cNvSpPr>
                  <a:spLocks/>
                </p:cNvSpPr>
                <p:nvPr/>
              </p:nvSpPr>
              <p:spPr bwMode="auto">
                <a:xfrm>
                  <a:off x="1000116" y="6375432"/>
                  <a:ext cx="128288" cy="145042"/>
                </a:xfrm>
                <a:custGeom>
                  <a:avLst/>
                  <a:gdLst>
                    <a:gd name="T0" fmla="*/ 777 w 804"/>
                    <a:gd name="T1" fmla="*/ 405 h 911"/>
                    <a:gd name="T2" fmla="*/ 85 w 804"/>
                    <a:gd name="T3" fmla="*/ 7 h 911"/>
                    <a:gd name="T4" fmla="*/ 72 w 804"/>
                    <a:gd name="T5" fmla="*/ 0 h 911"/>
                    <a:gd name="T6" fmla="*/ 42 w 804"/>
                    <a:gd name="T7" fmla="*/ 0 h 911"/>
                    <a:gd name="T8" fmla="*/ 29 w 804"/>
                    <a:gd name="T9" fmla="*/ 7 h 911"/>
                    <a:gd name="T10" fmla="*/ 16 w 804"/>
                    <a:gd name="T11" fmla="*/ 16 h 911"/>
                    <a:gd name="T12" fmla="*/ 1 w 804"/>
                    <a:gd name="T13" fmla="*/ 40 h 911"/>
                    <a:gd name="T14" fmla="*/ 0 w 804"/>
                    <a:gd name="T15" fmla="*/ 56 h 911"/>
                    <a:gd name="T16" fmla="*/ 0 w 804"/>
                    <a:gd name="T17" fmla="*/ 855 h 911"/>
                    <a:gd name="T18" fmla="*/ 1 w 804"/>
                    <a:gd name="T19" fmla="*/ 869 h 911"/>
                    <a:gd name="T20" fmla="*/ 16 w 804"/>
                    <a:gd name="T21" fmla="*/ 895 h 911"/>
                    <a:gd name="T22" fmla="*/ 29 w 804"/>
                    <a:gd name="T23" fmla="*/ 904 h 911"/>
                    <a:gd name="T24" fmla="*/ 42 w 804"/>
                    <a:gd name="T25" fmla="*/ 910 h 911"/>
                    <a:gd name="T26" fmla="*/ 56 w 804"/>
                    <a:gd name="T27" fmla="*/ 911 h 911"/>
                    <a:gd name="T28" fmla="*/ 72 w 804"/>
                    <a:gd name="T29" fmla="*/ 910 h 911"/>
                    <a:gd name="T30" fmla="*/ 85 w 804"/>
                    <a:gd name="T31" fmla="*/ 904 h 911"/>
                    <a:gd name="T32" fmla="*/ 777 w 804"/>
                    <a:gd name="T33" fmla="*/ 504 h 911"/>
                    <a:gd name="T34" fmla="*/ 789 w 804"/>
                    <a:gd name="T35" fmla="*/ 496 h 911"/>
                    <a:gd name="T36" fmla="*/ 803 w 804"/>
                    <a:gd name="T37" fmla="*/ 470 h 911"/>
                    <a:gd name="T38" fmla="*/ 804 w 804"/>
                    <a:gd name="T39" fmla="*/ 456 h 911"/>
                    <a:gd name="T40" fmla="*/ 803 w 804"/>
                    <a:gd name="T41" fmla="*/ 440 h 911"/>
                    <a:gd name="T42" fmla="*/ 789 w 804"/>
                    <a:gd name="T43" fmla="*/ 414 h 911"/>
                    <a:gd name="T44" fmla="*/ 777 w 804"/>
                    <a:gd name="T45" fmla="*/ 405 h 9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04" h="911">
                      <a:moveTo>
                        <a:pt x="777" y="405"/>
                      </a:moveTo>
                      <a:lnTo>
                        <a:pt x="85" y="7"/>
                      </a:lnTo>
                      <a:lnTo>
                        <a:pt x="72" y="0"/>
                      </a:lnTo>
                      <a:lnTo>
                        <a:pt x="42" y="0"/>
                      </a:lnTo>
                      <a:lnTo>
                        <a:pt x="29" y="7"/>
                      </a:lnTo>
                      <a:lnTo>
                        <a:pt x="16" y="16"/>
                      </a:lnTo>
                      <a:lnTo>
                        <a:pt x="1" y="40"/>
                      </a:lnTo>
                      <a:lnTo>
                        <a:pt x="0" y="56"/>
                      </a:lnTo>
                      <a:lnTo>
                        <a:pt x="0" y="855"/>
                      </a:lnTo>
                      <a:lnTo>
                        <a:pt x="1" y="869"/>
                      </a:lnTo>
                      <a:lnTo>
                        <a:pt x="16" y="895"/>
                      </a:lnTo>
                      <a:lnTo>
                        <a:pt x="29" y="904"/>
                      </a:lnTo>
                      <a:lnTo>
                        <a:pt x="42" y="910"/>
                      </a:lnTo>
                      <a:lnTo>
                        <a:pt x="56" y="911"/>
                      </a:lnTo>
                      <a:lnTo>
                        <a:pt x="72" y="910"/>
                      </a:lnTo>
                      <a:lnTo>
                        <a:pt x="85" y="904"/>
                      </a:lnTo>
                      <a:lnTo>
                        <a:pt x="777" y="504"/>
                      </a:lnTo>
                      <a:lnTo>
                        <a:pt x="789" y="496"/>
                      </a:lnTo>
                      <a:lnTo>
                        <a:pt x="803" y="470"/>
                      </a:lnTo>
                      <a:lnTo>
                        <a:pt x="804" y="456"/>
                      </a:lnTo>
                      <a:lnTo>
                        <a:pt x="803" y="440"/>
                      </a:lnTo>
                      <a:lnTo>
                        <a:pt x="789" y="414"/>
                      </a:lnTo>
                      <a:lnTo>
                        <a:pt x="777" y="405"/>
                      </a:lnTo>
                      <a:close/>
                    </a:path>
                  </a:pathLst>
                </a:custGeom>
                <a:solidFill>
                  <a:srgbClr val="FFCCCC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4" name="Freeform 10"/>
                <p:cNvSpPr>
                  <a:spLocks/>
                </p:cNvSpPr>
                <p:nvPr/>
              </p:nvSpPr>
              <p:spPr bwMode="auto">
                <a:xfrm>
                  <a:off x="1394519" y="6375432"/>
                  <a:ext cx="128288" cy="145042"/>
                </a:xfrm>
                <a:custGeom>
                  <a:avLst/>
                  <a:gdLst>
                    <a:gd name="T0" fmla="*/ 777 w 804"/>
                    <a:gd name="T1" fmla="*/ 405 h 911"/>
                    <a:gd name="T2" fmla="*/ 85 w 804"/>
                    <a:gd name="T3" fmla="*/ 7 h 911"/>
                    <a:gd name="T4" fmla="*/ 72 w 804"/>
                    <a:gd name="T5" fmla="*/ 0 h 911"/>
                    <a:gd name="T6" fmla="*/ 42 w 804"/>
                    <a:gd name="T7" fmla="*/ 0 h 911"/>
                    <a:gd name="T8" fmla="*/ 29 w 804"/>
                    <a:gd name="T9" fmla="*/ 7 h 911"/>
                    <a:gd name="T10" fmla="*/ 16 w 804"/>
                    <a:gd name="T11" fmla="*/ 16 h 911"/>
                    <a:gd name="T12" fmla="*/ 1 w 804"/>
                    <a:gd name="T13" fmla="*/ 40 h 911"/>
                    <a:gd name="T14" fmla="*/ 0 w 804"/>
                    <a:gd name="T15" fmla="*/ 56 h 911"/>
                    <a:gd name="T16" fmla="*/ 0 w 804"/>
                    <a:gd name="T17" fmla="*/ 855 h 911"/>
                    <a:gd name="T18" fmla="*/ 1 w 804"/>
                    <a:gd name="T19" fmla="*/ 869 h 911"/>
                    <a:gd name="T20" fmla="*/ 16 w 804"/>
                    <a:gd name="T21" fmla="*/ 895 h 911"/>
                    <a:gd name="T22" fmla="*/ 29 w 804"/>
                    <a:gd name="T23" fmla="*/ 904 h 911"/>
                    <a:gd name="T24" fmla="*/ 42 w 804"/>
                    <a:gd name="T25" fmla="*/ 910 h 911"/>
                    <a:gd name="T26" fmla="*/ 56 w 804"/>
                    <a:gd name="T27" fmla="*/ 911 h 911"/>
                    <a:gd name="T28" fmla="*/ 72 w 804"/>
                    <a:gd name="T29" fmla="*/ 910 h 911"/>
                    <a:gd name="T30" fmla="*/ 85 w 804"/>
                    <a:gd name="T31" fmla="*/ 904 h 911"/>
                    <a:gd name="T32" fmla="*/ 777 w 804"/>
                    <a:gd name="T33" fmla="*/ 504 h 911"/>
                    <a:gd name="T34" fmla="*/ 789 w 804"/>
                    <a:gd name="T35" fmla="*/ 496 h 911"/>
                    <a:gd name="T36" fmla="*/ 803 w 804"/>
                    <a:gd name="T37" fmla="*/ 470 h 911"/>
                    <a:gd name="T38" fmla="*/ 804 w 804"/>
                    <a:gd name="T39" fmla="*/ 456 h 911"/>
                    <a:gd name="T40" fmla="*/ 803 w 804"/>
                    <a:gd name="T41" fmla="*/ 440 h 911"/>
                    <a:gd name="T42" fmla="*/ 789 w 804"/>
                    <a:gd name="T43" fmla="*/ 414 h 911"/>
                    <a:gd name="T44" fmla="*/ 777 w 804"/>
                    <a:gd name="T45" fmla="*/ 405 h 9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04" h="911">
                      <a:moveTo>
                        <a:pt x="777" y="405"/>
                      </a:moveTo>
                      <a:lnTo>
                        <a:pt x="85" y="7"/>
                      </a:lnTo>
                      <a:lnTo>
                        <a:pt x="72" y="0"/>
                      </a:lnTo>
                      <a:lnTo>
                        <a:pt x="42" y="0"/>
                      </a:lnTo>
                      <a:lnTo>
                        <a:pt x="29" y="7"/>
                      </a:lnTo>
                      <a:lnTo>
                        <a:pt x="16" y="16"/>
                      </a:lnTo>
                      <a:lnTo>
                        <a:pt x="1" y="40"/>
                      </a:lnTo>
                      <a:lnTo>
                        <a:pt x="0" y="56"/>
                      </a:lnTo>
                      <a:lnTo>
                        <a:pt x="0" y="855"/>
                      </a:lnTo>
                      <a:lnTo>
                        <a:pt x="1" y="869"/>
                      </a:lnTo>
                      <a:lnTo>
                        <a:pt x="16" y="895"/>
                      </a:lnTo>
                      <a:lnTo>
                        <a:pt x="29" y="904"/>
                      </a:lnTo>
                      <a:lnTo>
                        <a:pt x="42" y="910"/>
                      </a:lnTo>
                      <a:lnTo>
                        <a:pt x="56" y="911"/>
                      </a:lnTo>
                      <a:lnTo>
                        <a:pt x="72" y="910"/>
                      </a:lnTo>
                      <a:lnTo>
                        <a:pt x="85" y="904"/>
                      </a:lnTo>
                      <a:lnTo>
                        <a:pt x="777" y="504"/>
                      </a:lnTo>
                      <a:lnTo>
                        <a:pt x="789" y="496"/>
                      </a:lnTo>
                      <a:lnTo>
                        <a:pt x="803" y="470"/>
                      </a:lnTo>
                      <a:lnTo>
                        <a:pt x="804" y="456"/>
                      </a:lnTo>
                      <a:lnTo>
                        <a:pt x="803" y="440"/>
                      </a:lnTo>
                      <a:lnTo>
                        <a:pt x="789" y="414"/>
                      </a:lnTo>
                      <a:lnTo>
                        <a:pt x="777" y="40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5" name="모서리가 둥근 직사각형 124"/>
                <p:cNvSpPr/>
                <p:nvPr/>
              </p:nvSpPr>
              <p:spPr>
                <a:xfrm>
                  <a:off x="1316685" y="6375432"/>
                  <a:ext cx="36000" cy="14504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126" name="그룹 125"/>
                <p:cNvGrpSpPr/>
                <p:nvPr/>
              </p:nvGrpSpPr>
              <p:grpSpPr>
                <a:xfrm flipH="1">
                  <a:off x="567622" y="6375432"/>
                  <a:ext cx="208503" cy="145042"/>
                  <a:chOff x="696211" y="6375432"/>
                  <a:chExt cx="208503" cy="145042"/>
                </a:xfrm>
              </p:grpSpPr>
              <p:sp>
                <p:nvSpPr>
                  <p:cNvPr id="127" name="Freeform 10"/>
                  <p:cNvSpPr>
                    <a:spLocks/>
                  </p:cNvSpPr>
                  <p:nvPr/>
                </p:nvSpPr>
                <p:spPr bwMode="auto">
                  <a:xfrm>
                    <a:off x="776426" y="6375432"/>
                    <a:ext cx="128288" cy="145042"/>
                  </a:xfrm>
                  <a:custGeom>
                    <a:avLst/>
                    <a:gdLst>
                      <a:gd name="T0" fmla="*/ 777 w 804"/>
                      <a:gd name="T1" fmla="*/ 405 h 911"/>
                      <a:gd name="T2" fmla="*/ 85 w 804"/>
                      <a:gd name="T3" fmla="*/ 7 h 911"/>
                      <a:gd name="T4" fmla="*/ 72 w 804"/>
                      <a:gd name="T5" fmla="*/ 0 h 911"/>
                      <a:gd name="T6" fmla="*/ 42 w 804"/>
                      <a:gd name="T7" fmla="*/ 0 h 911"/>
                      <a:gd name="T8" fmla="*/ 29 w 804"/>
                      <a:gd name="T9" fmla="*/ 7 h 911"/>
                      <a:gd name="T10" fmla="*/ 16 w 804"/>
                      <a:gd name="T11" fmla="*/ 16 h 911"/>
                      <a:gd name="T12" fmla="*/ 1 w 804"/>
                      <a:gd name="T13" fmla="*/ 40 h 911"/>
                      <a:gd name="T14" fmla="*/ 0 w 804"/>
                      <a:gd name="T15" fmla="*/ 56 h 911"/>
                      <a:gd name="T16" fmla="*/ 0 w 804"/>
                      <a:gd name="T17" fmla="*/ 855 h 911"/>
                      <a:gd name="T18" fmla="*/ 1 w 804"/>
                      <a:gd name="T19" fmla="*/ 869 h 911"/>
                      <a:gd name="T20" fmla="*/ 16 w 804"/>
                      <a:gd name="T21" fmla="*/ 895 h 911"/>
                      <a:gd name="T22" fmla="*/ 29 w 804"/>
                      <a:gd name="T23" fmla="*/ 904 h 911"/>
                      <a:gd name="T24" fmla="*/ 42 w 804"/>
                      <a:gd name="T25" fmla="*/ 910 h 911"/>
                      <a:gd name="T26" fmla="*/ 56 w 804"/>
                      <a:gd name="T27" fmla="*/ 911 h 911"/>
                      <a:gd name="T28" fmla="*/ 72 w 804"/>
                      <a:gd name="T29" fmla="*/ 910 h 911"/>
                      <a:gd name="T30" fmla="*/ 85 w 804"/>
                      <a:gd name="T31" fmla="*/ 904 h 911"/>
                      <a:gd name="T32" fmla="*/ 777 w 804"/>
                      <a:gd name="T33" fmla="*/ 504 h 911"/>
                      <a:gd name="T34" fmla="*/ 789 w 804"/>
                      <a:gd name="T35" fmla="*/ 496 h 911"/>
                      <a:gd name="T36" fmla="*/ 803 w 804"/>
                      <a:gd name="T37" fmla="*/ 470 h 911"/>
                      <a:gd name="T38" fmla="*/ 804 w 804"/>
                      <a:gd name="T39" fmla="*/ 456 h 911"/>
                      <a:gd name="T40" fmla="*/ 803 w 804"/>
                      <a:gd name="T41" fmla="*/ 440 h 911"/>
                      <a:gd name="T42" fmla="*/ 789 w 804"/>
                      <a:gd name="T43" fmla="*/ 414 h 911"/>
                      <a:gd name="T44" fmla="*/ 777 w 804"/>
                      <a:gd name="T45" fmla="*/ 405 h 9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</a:cxnLst>
                    <a:rect l="0" t="0" r="r" b="b"/>
                    <a:pathLst>
                      <a:path w="804" h="911">
                        <a:moveTo>
                          <a:pt x="777" y="405"/>
                        </a:moveTo>
                        <a:lnTo>
                          <a:pt x="85" y="7"/>
                        </a:lnTo>
                        <a:lnTo>
                          <a:pt x="72" y="0"/>
                        </a:lnTo>
                        <a:lnTo>
                          <a:pt x="42" y="0"/>
                        </a:lnTo>
                        <a:lnTo>
                          <a:pt x="29" y="7"/>
                        </a:lnTo>
                        <a:lnTo>
                          <a:pt x="16" y="16"/>
                        </a:lnTo>
                        <a:lnTo>
                          <a:pt x="1" y="40"/>
                        </a:lnTo>
                        <a:lnTo>
                          <a:pt x="0" y="56"/>
                        </a:lnTo>
                        <a:lnTo>
                          <a:pt x="0" y="855"/>
                        </a:lnTo>
                        <a:lnTo>
                          <a:pt x="1" y="869"/>
                        </a:lnTo>
                        <a:lnTo>
                          <a:pt x="16" y="895"/>
                        </a:lnTo>
                        <a:lnTo>
                          <a:pt x="29" y="904"/>
                        </a:lnTo>
                        <a:lnTo>
                          <a:pt x="42" y="910"/>
                        </a:lnTo>
                        <a:lnTo>
                          <a:pt x="56" y="911"/>
                        </a:lnTo>
                        <a:lnTo>
                          <a:pt x="72" y="910"/>
                        </a:lnTo>
                        <a:lnTo>
                          <a:pt x="85" y="904"/>
                        </a:lnTo>
                        <a:lnTo>
                          <a:pt x="777" y="504"/>
                        </a:lnTo>
                        <a:lnTo>
                          <a:pt x="789" y="496"/>
                        </a:lnTo>
                        <a:lnTo>
                          <a:pt x="803" y="470"/>
                        </a:lnTo>
                        <a:lnTo>
                          <a:pt x="804" y="456"/>
                        </a:lnTo>
                        <a:lnTo>
                          <a:pt x="803" y="440"/>
                        </a:lnTo>
                        <a:lnTo>
                          <a:pt x="789" y="414"/>
                        </a:lnTo>
                        <a:lnTo>
                          <a:pt x="777" y="405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12700">
                    <a:solidFill>
                      <a:schemeClr val="bg2">
                        <a:lumMod val="50000"/>
                      </a:schemeClr>
                    </a:solidFill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128" name="모서리가 둥근 직사각형 127"/>
                  <p:cNvSpPr/>
                  <p:nvPr/>
                </p:nvSpPr>
                <p:spPr>
                  <a:xfrm>
                    <a:off x="696211" y="6375432"/>
                    <a:ext cx="36000" cy="145042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 w="12700">
                    <a:solidFill>
                      <a:schemeClr val="bg2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  <p:sp>
            <p:nvSpPr>
              <p:cNvPr id="121" name="직사각형 120"/>
              <p:cNvSpPr/>
              <p:nvPr/>
            </p:nvSpPr>
            <p:spPr>
              <a:xfrm>
                <a:off x="321277" y="698825"/>
                <a:ext cx="11552822" cy="6159175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17" name="타원 116"/>
            <p:cNvSpPr/>
            <p:nvPr/>
          </p:nvSpPr>
          <p:spPr>
            <a:xfrm>
              <a:off x="10743673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8" name="타원 117"/>
            <p:cNvSpPr/>
            <p:nvPr/>
          </p:nvSpPr>
          <p:spPr>
            <a:xfrm>
              <a:off x="11045008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9" name="타원 118"/>
            <p:cNvSpPr/>
            <p:nvPr/>
          </p:nvSpPr>
          <p:spPr>
            <a:xfrm>
              <a:off x="11346343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14" name="TextBox 113"/>
          <p:cNvSpPr txBox="1"/>
          <p:nvPr/>
        </p:nvSpPr>
        <p:spPr>
          <a:xfrm>
            <a:off x="9000805" y="3269852"/>
            <a:ext cx="104582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>
                <a:solidFill>
                  <a:prstClr val="white"/>
                </a:solidFill>
              </a:rPr>
              <a:t>Check</a:t>
            </a:r>
          </a:p>
          <a:p>
            <a:pPr algn="ctr"/>
            <a:r>
              <a:rPr lang="en-US" altLang="ko-KR" sz="1050" b="1" dirty="0">
                <a:solidFill>
                  <a:prstClr val="white"/>
                </a:solidFill>
              </a:rPr>
              <a:t>point</a:t>
            </a:r>
            <a:endParaRPr lang="ko-KR" altLang="en-US" sz="1050" b="1" dirty="0">
              <a:solidFill>
                <a:prstClr val="white"/>
              </a:solidFill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8B560BBE-AA23-154E-9CAD-868EC35B00D4}"/>
              </a:ext>
            </a:extLst>
          </p:cNvPr>
          <p:cNvSpPr/>
          <p:nvPr/>
        </p:nvSpPr>
        <p:spPr>
          <a:xfrm>
            <a:off x="868480" y="213120"/>
            <a:ext cx="5456119" cy="46166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atinLnBrk="0">
              <a:defRPr/>
            </a:pPr>
            <a:r>
              <a:rPr lang="ko-KR" altLang="en-US" sz="2400" b="1" kern="0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로그인</a:t>
            </a:r>
            <a:r>
              <a:rPr lang="en-US" altLang="ko-KR" sz="2400" b="1" kern="0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-1</a:t>
            </a: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55327A72-3536-954C-B189-DEA77A8605B6}"/>
              </a:ext>
            </a:extLst>
          </p:cNvPr>
          <p:cNvSpPr/>
          <p:nvPr/>
        </p:nvSpPr>
        <p:spPr>
          <a:xfrm>
            <a:off x="1839046" y="6290842"/>
            <a:ext cx="1110566" cy="155490"/>
          </a:xfrm>
          <a:prstGeom prst="roundRect">
            <a:avLst>
              <a:gd name="adj" fmla="val 50000"/>
            </a:avLst>
          </a:prstGeom>
          <a:solidFill>
            <a:srgbClr val="FFCC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1824343" y="6301290"/>
            <a:ext cx="9504000" cy="145272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액자 1">
            <a:extLst>
              <a:ext uri="{FF2B5EF4-FFF2-40B4-BE49-F238E27FC236}">
                <a16:creationId xmlns:a16="http://schemas.microsoft.com/office/drawing/2014/main" id="{356FF490-67C4-304E-9273-8B0D96EAD748}"/>
              </a:ext>
            </a:extLst>
          </p:cNvPr>
          <p:cNvSpPr/>
          <p:nvPr/>
        </p:nvSpPr>
        <p:spPr>
          <a:xfrm>
            <a:off x="2171137" y="1205466"/>
            <a:ext cx="3475902" cy="4684385"/>
          </a:xfrm>
          <a:prstGeom prst="frame">
            <a:avLst>
              <a:gd name="adj1" fmla="val 247"/>
            </a:avLst>
          </a:prstGeom>
          <a:solidFill>
            <a:srgbClr val="5B59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9E038CE-2AFF-6444-B4C2-EEEE03A8A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C9E81E-876D-EF43-881F-B77069B55721}"/>
              </a:ext>
            </a:extLst>
          </p:cNvPr>
          <p:cNvSpPr txBox="1"/>
          <p:nvPr/>
        </p:nvSpPr>
        <p:spPr>
          <a:xfrm>
            <a:off x="6095999" y="1418816"/>
            <a:ext cx="4947320" cy="4351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아이디</a:t>
            </a: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비밀번호 입력 표시</a:t>
            </a:r>
            <a:endParaRPr kumimoji="1" lang="en-US" altLang="ko-KR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로그인 버튼 클릭 후</a:t>
            </a:r>
            <a:endParaRPr kumimoji="1" lang="en-US" altLang="ko-KR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(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아이디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비밀번호 일치하지 않을 경우</a:t>
            </a:r>
            <a:endParaRPr kumimoji="1" lang="en-US" altLang="ko-KR" sz="1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“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아이디와 비밀번호를 확인해주세요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.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Wingdings" pitchFamily="2" charset="2"/>
              </a:rPr>
              <a:t>: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Wingdings" pitchFamily="2" charset="2"/>
              </a:rPr>
              <a:t> 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Wingdings" pitchFamily="2" charset="2"/>
              </a:rPr>
              <a:t>)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Wingdings" pitchFamily="2" charset="2"/>
              </a:rPr>
              <a:t> 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”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endParaRPr kumimoji="1" lang="en-US" altLang="ko-KR" sz="1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일치한 경우 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“(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설정한 이름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)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님 환영합니다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.”</a:t>
            </a:r>
          </a:p>
          <a:p>
            <a:pPr>
              <a:lnSpc>
                <a:spcPct val="150000"/>
              </a:lnSpc>
            </a:pP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안내 메시지 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2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초  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POP UP)</a:t>
            </a:r>
          </a:p>
          <a:p>
            <a:pPr>
              <a:lnSpc>
                <a:spcPct val="150000"/>
              </a:lnSpc>
            </a:pP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 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회원가입 밑줄 글씨 클릭 시 회원가입 페이지로 이동</a:t>
            </a:r>
            <a:endParaRPr kumimoji="1" lang="en-US" altLang="ko-KR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아이디</a:t>
            </a: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비밀번호 밑줄 글씨 클릭 시 아이디</a:t>
            </a: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비밀번호 찾기 페이지로 이동</a:t>
            </a:r>
            <a:endParaRPr kumimoji="1" lang="en-US" altLang="ko-KR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로그인 성공 시 메인 페이지로 이동</a:t>
            </a:r>
            <a:endParaRPr kumimoji="1" lang="en-US" altLang="ko-KR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pic>
        <p:nvPicPr>
          <p:cNvPr id="27" name="그래픽 26" descr="줄 화살표: 일자형">
            <a:extLst>
              <a:ext uri="{FF2B5EF4-FFF2-40B4-BE49-F238E27FC236}">
                <a16:creationId xmlns:a16="http://schemas.microsoft.com/office/drawing/2014/main" id="{0055EDEC-C8F9-274E-8527-4C2B9B475F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40273" y="1263539"/>
            <a:ext cx="226268" cy="226268"/>
          </a:xfrm>
          <a:prstGeom prst="rect">
            <a:avLst/>
          </a:prstGeom>
        </p:spPr>
      </p:pic>
      <p:pic>
        <p:nvPicPr>
          <p:cNvPr id="28" name="그래픽 27" descr="집">
            <a:extLst>
              <a:ext uri="{FF2B5EF4-FFF2-40B4-BE49-F238E27FC236}">
                <a16:creationId xmlns:a16="http://schemas.microsoft.com/office/drawing/2014/main" id="{59CFF052-B20C-8B46-B79F-1CC787C65F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78573" y="1251182"/>
            <a:ext cx="226268" cy="226268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041D903A-5977-CD41-B9BF-85B2CC0F1CC0}"/>
              </a:ext>
            </a:extLst>
          </p:cNvPr>
          <p:cNvSpPr txBox="1"/>
          <p:nvPr/>
        </p:nvSpPr>
        <p:spPr>
          <a:xfrm>
            <a:off x="3380738" y="2225335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LOGIN</a:t>
            </a:r>
            <a:endParaRPr kumimoji="1" lang="ko-Kore-KR" altLang="en-US" b="1" dirty="0">
              <a:solidFill>
                <a:srgbClr val="5B595A"/>
              </a:solidFill>
              <a:latin typeface="Gmarket Sans TTF" panose="02000000000000000000" pitchFamily="2" charset="-128"/>
              <a:ea typeface="Gmarket Sans TTF" panose="02000000000000000000" pitchFamily="2" charset="-128"/>
            </a:endParaRPr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84EB9BFB-B2AB-9942-A7EE-DE986C61AF51}"/>
              </a:ext>
            </a:extLst>
          </p:cNvPr>
          <p:cNvSpPr/>
          <p:nvPr/>
        </p:nvSpPr>
        <p:spPr>
          <a:xfrm>
            <a:off x="2582337" y="4237349"/>
            <a:ext cx="2678215" cy="355908"/>
          </a:xfrm>
          <a:prstGeom prst="roundRect">
            <a:avLst/>
          </a:prstGeom>
          <a:solidFill>
            <a:srgbClr val="9CC4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r>
              <a:rPr kumimoji="1" lang="en-US" altLang="ko-Kore-KR" sz="13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LOGIN</a:t>
            </a:r>
            <a:endParaRPr kumimoji="1" lang="ko-Kore-KR" altLang="en-US" sz="1300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7EC01C2-96D9-C345-AB80-0A65A39E9FAE}"/>
              </a:ext>
            </a:extLst>
          </p:cNvPr>
          <p:cNvSpPr txBox="1"/>
          <p:nvPr/>
        </p:nvSpPr>
        <p:spPr>
          <a:xfrm>
            <a:off x="2492186" y="3113529"/>
            <a:ext cx="5437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ID</a:t>
            </a:r>
          </a:p>
          <a:p>
            <a:pPr algn="ctr"/>
            <a:endParaRPr kumimoji="1" lang="en-US" altLang="ko-Kore-KR" sz="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algn="ctr"/>
            <a:endParaRPr kumimoji="1" lang="en-US" altLang="ko-Kore-KR" sz="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algn="ctr"/>
            <a:r>
              <a:rPr kumimoji="1" lang="en-US" altLang="ko-Kore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PW</a:t>
            </a:r>
            <a:endParaRPr kumimoji="1" lang="ko-Kore-KR" altLang="en-US" sz="1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DE1FAF69-702B-1E48-B1D4-80C3A5437E63}"/>
              </a:ext>
            </a:extLst>
          </p:cNvPr>
          <p:cNvCxnSpPr>
            <a:cxnSpLocks/>
          </p:cNvCxnSpPr>
          <p:nvPr/>
        </p:nvCxnSpPr>
        <p:spPr>
          <a:xfrm>
            <a:off x="3109209" y="3335488"/>
            <a:ext cx="2078773" cy="17697"/>
          </a:xfrm>
          <a:prstGeom prst="line">
            <a:avLst/>
          </a:prstGeom>
          <a:ln>
            <a:solidFill>
              <a:srgbClr val="A5A6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542D5450-D7A3-6546-A2B3-677C7D4E4A8D}"/>
              </a:ext>
            </a:extLst>
          </p:cNvPr>
          <p:cNvCxnSpPr>
            <a:cxnSpLocks/>
          </p:cNvCxnSpPr>
          <p:nvPr/>
        </p:nvCxnSpPr>
        <p:spPr>
          <a:xfrm>
            <a:off x="3110163" y="3719194"/>
            <a:ext cx="2078773" cy="17697"/>
          </a:xfrm>
          <a:prstGeom prst="line">
            <a:avLst/>
          </a:prstGeom>
          <a:ln>
            <a:solidFill>
              <a:srgbClr val="A5A6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09F9B646-2995-0F4D-B26D-D6C800B53326}"/>
              </a:ext>
            </a:extLst>
          </p:cNvPr>
          <p:cNvSpPr txBox="1"/>
          <p:nvPr/>
        </p:nvSpPr>
        <p:spPr>
          <a:xfrm>
            <a:off x="3058066" y="4738926"/>
            <a:ext cx="17267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8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아직 회원이 아니신가요</a:t>
            </a:r>
            <a:r>
              <a:rPr kumimoji="1" lang="en-US" altLang="ko-KR" sz="8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? </a:t>
            </a:r>
            <a:r>
              <a:rPr kumimoji="1" lang="ko-KR" altLang="en-US" sz="800" u="sng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회원가입</a:t>
            </a:r>
            <a:endParaRPr kumimoji="1" lang="en-US" altLang="ko-KR" sz="800" u="sng" dirty="0">
              <a:solidFill>
                <a:srgbClr val="A5A6A7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r>
              <a:rPr kumimoji="1" lang="en-US" altLang="ko-Kore-KR" sz="800" u="sng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ID</a:t>
            </a:r>
            <a:r>
              <a:rPr kumimoji="1" lang="en-US" altLang="ko-Kore-KR" sz="8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kumimoji="1" lang="ko-KR" altLang="en-US" sz="8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와 </a:t>
            </a:r>
            <a:r>
              <a:rPr kumimoji="1" lang="ko-KR" altLang="en-US" sz="800" u="sng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비밀번호</a:t>
            </a:r>
            <a:r>
              <a:rPr kumimoji="1" lang="ko-KR" altLang="en-US" sz="8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를 잊으셨나요</a:t>
            </a:r>
            <a:r>
              <a:rPr kumimoji="1" lang="en-US" altLang="ko-KR" sz="8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?</a:t>
            </a:r>
            <a:endParaRPr kumimoji="1" lang="ko-Kore-KR" altLang="en-US" sz="800" dirty="0">
              <a:solidFill>
                <a:srgbClr val="A5A6A7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031368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그룹 114"/>
          <p:cNvGrpSpPr/>
          <p:nvPr/>
        </p:nvGrpSpPr>
        <p:grpSpPr>
          <a:xfrm>
            <a:off x="319588" y="158825"/>
            <a:ext cx="11552822" cy="6699175"/>
            <a:chOff x="321277" y="158825"/>
            <a:chExt cx="11552822" cy="6699175"/>
          </a:xfrm>
        </p:grpSpPr>
        <p:grpSp>
          <p:nvGrpSpPr>
            <p:cNvPr id="116" name="그룹 115"/>
            <p:cNvGrpSpPr/>
            <p:nvPr/>
          </p:nvGrpSpPr>
          <p:grpSpPr>
            <a:xfrm>
              <a:off x="321277" y="158825"/>
              <a:ext cx="11552822" cy="6699175"/>
              <a:chOff x="321277" y="158825"/>
              <a:chExt cx="11552822" cy="6699175"/>
            </a:xfrm>
          </p:grpSpPr>
          <p:sp>
            <p:nvSpPr>
              <p:cNvPr id="120" name="양쪽 모서리가 둥근 사각형 119"/>
              <p:cNvSpPr/>
              <p:nvPr/>
            </p:nvSpPr>
            <p:spPr>
              <a:xfrm>
                <a:off x="321277" y="158825"/>
                <a:ext cx="11552822" cy="540000"/>
              </a:xfrm>
              <a:prstGeom prst="round2SameRect">
                <a:avLst>
                  <a:gd name="adj1" fmla="val 30688"/>
                  <a:gd name="adj2" fmla="val 0"/>
                </a:avLst>
              </a:prstGeom>
              <a:solidFill>
                <a:srgbClr val="FFCCCC"/>
              </a:solidFill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22" name="그룹 121"/>
              <p:cNvGrpSpPr/>
              <p:nvPr/>
            </p:nvGrpSpPr>
            <p:grpSpPr>
              <a:xfrm>
                <a:off x="567622" y="6301290"/>
                <a:ext cx="955185" cy="145042"/>
                <a:chOff x="567622" y="6375432"/>
                <a:chExt cx="955185" cy="145042"/>
              </a:xfrm>
            </p:grpSpPr>
            <p:sp>
              <p:nvSpPr>
                <p:cNvPr id="123" name="Freeform 10"/>
                <p:cNvSpPr>
                  <a:spLocks/>
                </p:cNvSpPr>
                <p:nvPr/>
              </p:nvSpPr>
              <p:spPr bwMode="auto">
                <a:xfrm>
                  <a:off x="1000116" y="6375432"/>
                  <a:ext cx="128288" cy="145042"/>
                </a:xfrm>
                <a:custGeom>
                  <a:avLst/>
                  <a:gdLst>
                    <a:gd name="T0" fmla="*/ 777 w 804"/>
                    <a:gd name="T1" fmla="*/ 405 h 911"/>
                    <a:gd name="T2" fmla="*/ 85 w 804"/>
                    <a:gd name="T3" fmla="*/ 7 h 911"/>
                    <a:gd name="T4" fmla="*/ 72 w 804"/>
                    <a:gd name="T5" fmla="*/ 0 h 911"/>
                    <a:gd name="T6" fmla="*/ 42 w 804"/>
                    <a:gd name="T7" fmla="*/ 0 h 911"/>
                    <a:gd name="T8" fmla="*/ 29 w 804"/>
                    <a:gd name="T9" fmla="*/ 7 h 911"/>
                    <a:gd name="T10" fmla="*/ 16 w 804"/>
                    <a:gd name="T11" fmla="*/ 16 h 911"/>
                    <a:gd name="T12" fmla="*/ 1 w 804"/>
                    <a:gd name="T13" fmla="*/ 40 h 911"/>
                    <a:gd name="T14" fmla="*/ 0 w 804"/>
                    <a:gd name="T15" fmla="*/ 56 h 911"/>
                    <a:gd name="T16" fmla="*/ 0 w 804"/>
                    <a:gd name="T17" fmla="*/ 855 h 911"/>
                    <a:gd name="T18" fmla="*/ 1 w 804"/>
                    <a:gd name="T19" fmla="*/ 869 h 911"/>
                    <a:gd name="T20" fmla="*/ 16 w 804"/>
                    <a:gd name="T21" fmla="*/ 895 h 911"/>
                    <a:gd name="T22" fmla="*/ 29 w 804"/>
                    <a:gd name="T23" fmla="*/ 904 h 911"/>
                    <a:gd name="T24" fmla="*/ 42 w 804"/>
                    <a:gd name="T25" fmla="*/ 910 h 911"/>
                    <a:gd name="T26" fmla="*/ 56 w 804"/>
                    <a:gd name="T27" fmla="*/ 911 h 911"/>
                    <a:gd name="T28" fmla="*/ 72 w 804"/>
                    <a:gd name="T29" fmla="*/ 910 h 911"/>
                    <a:gd name="T30" fmla="*/ 85 w 804"/>
                    <a:gd name="T31" fmla="*/ 904 h 911"/>
                    <a:gd name="T32" fmla="*/ 777 w 804"/>
                    <a:gd name="T33" fmla="*/ 504 h 911"/>
                    <a:gd name="T34" fmla="*/ 789 w 804"/>
                    <a:gd name="T35" fmla="*/ 496 h 911"/>
                    <a:gd name="T36" fmla="*/ 803 w 804"/>
                    <a:gd name="T37" fmla="*/ 470 h 911"/>
                    <a:gd name="T38" fmla="*/ 804 w 804"/>
                    <a:gd name="T39" fmla="*/ 456 h 911"/>
                    <a:gd name="T40" fmla="*/ 803 w 804"/>
                    <a:gd name="T41" fmla="*/ 440 h 911"/>
                    <a:gd name="T42" fmla="*/ 789 w 804"/>
                    <a:gd name="T43" fmla="*/ 414 h 911"/>
                    <a:gd name="T44" fmla="*/ 777 w 804"/>
                    <a:gd name="T45" fmla="*/ 405 h 9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04" h="911">
                      <a:moveTo>
                        <a:pt x="777" y="405"/>
                      </a:moveTo>
                      <a:lnTo>
                        <a:pt x="85" y="7"/>
                      </a:lnTo>
                      <a:lnTo>
                        <a:pt x="72" y="0"/>
                      </a:lnTo>
                      <a:lnTo>
                        <a:pt x="42" y="0"/>
                      </a:lnTo>
                      <a:lnTo>
                        <a:pt x="29" y="7"/>
                      </a:lnTo>
                      <a:lnTo>
                        <a:pt x="16" y="16"/>
                      </a:lnTo>
                      <a:lnTo>
                        <a:pt x="1" y="40"/>
                      </a:lnTo>
                      <a:lnTo>
                        <a:pt x="0" y="56"/>
                      </a:lnTo>
                      <a:lnTo>
                        <a:pt x="0" y="855"/>
                      </a:lnTo>
                      <a:lnTo>
                        <a:pt x="1" y="869"/>
                      </a:lnTo>
                      <a:lnTo>
                        <a:pt x="16" y="895"/>
                      </a:lnTo>
                      <a:lnTo>
                        <a:pt x="29" y="904"/>
                      </a:lnTo>
                      <a:lnTo>
                        <a:pt x="42" y="910"/>
                      </a:lnTo>
                      <a:lnTo>
                        <a:pt x="56" y="911"/>
                      </a:lnTo>
                      <a:lnTo>
                        <a:pt x="72" y="910"/>
                      </a:lnTo>
                      <a:lnTo>
                        <a:pt x="85" y="904"/>
                      </a:lnTo>
                      <a:lnTo>
                        <a:pt x="777" y="504"/>
                      </a:lnTo>
                      <a:lnTo>
                        <a:pt x="789" y="496"/>
                      </a:lnTo>
                      <a:lnTo>
                        <a:pt x="803" y="470"/>
                      </a:lnTo>
                      <a:lnTo>
                        <a:pt x="804" y="456"/>
                      </a:lnTo>
                      <a:lnTo>
                        <a:pt x="803" y="440"/>
                      </a:lnTo>
                      <a:lnTo>
                        <a:pt x="789" y="414"/>
                      </a:lnTo>
                      <a:lnTo>
                        <a:pt x="777" y="405"/>
                      </a:lnTo>
                      <a:close/>
                    </a:path>
                  </a:pathLst>
                </a:custGeom>
                <a:solidFill>
                  <a:srgbClr val="FFCCCC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4" name="Freeform 10"/>
                <p:cNvSpPr>
                  <a:spLocks/>
                </p:cNvSpPr>
                <p:nvPr/>
              </p:nvSpPr>
              <p:spPr bwMode="auto">
                <a:xfrm>
                  <a:off x="1394519" y="6375432"/>
                  <a:ext cx="128288" cy="145042"/>
                </a:xfrm>
                <a:custGeom>
                  <a:avLst/>
                  <a:gdLst>
                    <a:gd name="T0" fmla="*/ 777 w 804"/>
                    <a:gd name="T1" fmla="*/ 405 h 911"/>
                    <a:gd name="T2" fmla="*/ 85 w 804"/>
                    <a:gd name="T3" fmla="*/ 7 h 911"/>
                    <a:gd name="T4" fmla="*/ 72 w 804"/>
                    <a:gd name="T5" fmla="*/ 0 h 911"/>
                    <a:gd name="T6" fmla="*/ 42 w 804"/>
                    <a:gd name="T7" fmla="*/ 0 h 911"/>
                    <a:gd name="T8" fmla="*/ 29 w 804"/>
                    <a:gd name="T9" fmla="*/ 7 h 911"/>
                    <a:gd name="T10" fmla="*/ 16 w 804"/>
                    <a:gd name="T11" fmla="*/ 16 h 911"/>
                    <a:gd name="T12" fmla="*/ 1 w 804"/>
                    <a:gd name="T13" fmla="*/ 40 h 911"/>
                    <a:gd name="T14" fmla="*/ 0 w 804"/>
                    <a:gd name="T15" fmla="*/ 56 h 911"/>
                    <a:gd name="T16" fmla="*/ 0 w 804"/>
                    <a:gd name="T17" fmla="*/ 855 h 911"/>
                    <a:gd name="T18" fmla="*/ 1 w 804"/>
                    <a:gd name="T19" fmla="*/ 869 h 911"/>
                    <a:gd name="T20" fmla="*/ 16 w 804"/>
                    <a:gd name="T21" fmla="*/ 895 h 911"/>
                    <a:gd name="T22" fmla="*/ 29 w 804"/>
                    <a:gd name="T23" fmla="*/ 904 h 911"/>
                    <a:gd name="T24" fmla="*/ 42 w 804"/>
                    <a:gd name="T25" fmla="*/ 910 h 911"/>
                    <a:gd name="T26" fmla="*/ 56 w 804"/>
                    <a:gd name="T27" fmla="*/ 911 h 911"/>
                    <a:gd name="T28" fmla="*/ 72 w 804"/>
                    <a:gd name="T29" fmla="*/ 910 h 911"/>
                    <a:gd name="T30" fmla="*/ 85 w 804"/>
                    <a:gd name="T31" fmla="*/ 904 h 911"/>
                    <a:gd name="T32" fmla="*/ 777 w 804"/>
                    <a:gd name="T33" fmla="*/ 504 h 911"/>
                    <a:gd name="T34" fmla="*/ 789 w 804"/>
                    <a:gd name="T35" fmla="*/ 496 h 911"/>
                    <a:gd name="T36" fmla="*/ 803 w 804"/>
                    <a:gd name="T37" fmla="*/ 470 h 911"/>
                    <a:gd name="T38" fmla="*/ 804 w 804"/>
                    <a:gd name="T39" fmla="*/ 456 h 911"/>
                    <a:gd name="T40" fmla="*/ 803 w 804"/>
                    <a:gd name="T41" fmla="*/ 440 h 911"/>
                    <a:gd name="T42" fmla="*/ 789 w 804"/>
                    <a:gd name="T43" fmla="*/ 414 h 911"/>
                    <a:gd name="T44" fmla="*/ 777 w 804"/>
                    <a:gd name="T45" fmla="*/ 405 h 9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04" h="911">
                      <a:moveTo>
                        <a:pt x="777" y="405"/>
                      </a:moveTo>
                      <a:lnTo>
                        <a:pt x="85" y="7"/>
                      </a:lnTo>
                      <a:lnTo>
                        <a:pt x="72" y="0"/>
                      </a:lnTo>
                      <a:lnTo>
                        <a:pt x="42" y="0"/>
                      </a:lnTo>
                      <a:lnTo>
                        <a:pt x="29" y="7"/>
                      </a:lnTo>
                      <a:lnTo>
                        <a:pt x="16" y="16"/>
                      </a:lnTo>
                      <a:lnTo>
                        <a:pt x="1" y="40"/>
                      </a:lnTo>
                      <a:lnTo>
                        <a:pt x="0" y="56"/>
                      </a:lnTo>
                      <a:lnTo>
                        <a:pt x="0" y="855"/>
                      </a:lnTo>
                      <a:lnTo>
                        <a:pt x="1" y="869"/>
                      </a:lnTo>
                      <a:lnTo>
                        <a:pt x="16" y="895"/>
                      </a:lnTo>
                      <a:lnTo>
                        <a:pt x="29" y="904"/>
                      </a:lnTo>
                      <a:lnTo>
                        <a:pt x="42" y="910"/>
                      </a:lnTo>
                      <a:lnTo>
                        <a:pt x="56" y="911"/>
                      </a:lnTo>
                      <a:lnTo>
                        <a:pt x="72" y="910"/>
                      </a:lnTo>
                      <a:lnTo>
                        <a:pt x="85" y="904"/>
                      </a:lnTo>
                      <a:lnTo>
                        <a:pt x="777" y="504"/>
                      </a:lnTo>
                      <a:lnTo>
                        <a:pt x="789" y="496"/>
                      </a:lnTo>
                      <a:lnTo>
                        <a:pt x="803" y="470"/>
                      </a:lnTo>
                      <a:lnTo>
                        <a:pt x="804" y="456"/>
                      </a:lnTo>
                      <a:lnTo>
                        <a:pt x="803" y="440"/>
                      </a:lnTo>
                      <a:lnTo>
                        <a:pt x="789" y="414"/>
                      </a:lnTo>
                      <a:lnTo>
                        <a:pt x="777" y="40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5" name="모서리가 둥근 직사각형 124"/>
                <p:cNvSpPr/>
                <p:nvPr/>
              </p:nvSpPr>
              <p:spPr>
                <a:xfrm>
                  <a:off x="1316685" y="6375432"/>
                  <a:ext cx="36000" cy="14504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126" name="그룹 125"/>
                <p:cNvGrpSpPr/>
                <p:nvPr/>
              </p:nvGrpSpPr>
              <p:grpSpPr>
                <a:xfrm flipH="1">
                  <a:off x="567622" y="6375432"/>
                  <a:ext cx="208503" cy="145042"/>
                  <a:chOff x="696211" y="6375432"/>
                  <a:chExt cx="208503" cy="145042"/>
                </a:xfrm>
              </p:grpSpPr>
              <p:sp>
                <p:nvSpPr>
                  <p:cNvPr id="127" name="Freeform 10"/>
                  <p:cNvSpPr>
                    <a:spLocks/>
                  </p:cNvSpPr>
                  <p:nvPr/>
                </p:nvSpPr>
                <p:spPr bwMode="auto">
                  <a:xfrm>
                    <a:off x="776426" y="6375432"/>
                    <a:ext cx="128288" cy="145042"/>
                  </a:xfrm>
                  <a:custGeom>
                    <a:avLst/>
                    <a:gdLst>
                      <a:gd name="T0" fmla="*/ 777 w 804"/>
                      <a:gd name="T1" fmla="*/ 405 h 911"/>
                      <a:gd name="T2" fmla="*/ 85 w 804"/>
                      <a:gd name="T3" fmla="*/ 7 h 911"/>
                      <a:gd name="T4" fmla="*/ 72 w 804"/>
                      <a:gd name="T5" fmla="*/ 0 h 911"/>
                      <a:gd name="T6" fmla="*/ 42 w 804"/>
                      <a:gd name="T7" fmla="*/ 0 h 911"/>
                      <a:gd name="T8" fmla="*/ 29 w 804"/>
                      <a:gd name="T9" fmla="*/ 7 h 911"/>
                      <a:gd name="T10" fmla="*/ 16 w 804"/>
                      <a:gd name="T11" fmla="*/ 16 h 911"/>
                      <a:gd name="T12" fmla="*/ 1 w 804"/>
                      <a:gd name="T13" fmla="*/ 40 h 911"/>
                      <a:gd name="T14" fmla="*/ 0 w 804"/>
                      <a:gd name="T15" fmla="*/ 56 h 911"/>
                      <a:gd name="T16" fmla="*/ 0 w 804"/>
                      <a:gd name="T17" fmla="*/ 855 h 911"/>
                      <a:gd name="T18" fmla="*/ 1 w 804"/>
                      <a:gd name="T19" fmla="*/ 869 h 911"/>
                      <a:gd name="T20" fmla="*/ 16 w 804"/>
                      <a:gd name="T21" fmla="*/ 895 h 911"/>
                      <a:gd name="T22" fmla="*/ 29 w 804"/>
                      <a:gd name="T23" fmla="*/ 904 h 911"/>
                      <a:gd name="T24" fmla="*/ 42 w 804"/>
                      <a:gd name="T25" fmla="*/ 910 h 911"/>
                      <a:gd name="T26" fmla="*/ 56 w 804"/>
                      <a:gd name="T27" fmla="*/ 911 h 911"/>
                      <a:gd name="T28" fmla="*/ 72 w 804"/>
                      <a:gd name="T29" fmla="*/ 910 h 911"/>
                      <a:gd name="T30" fmla="*/ 85 w 804"/>
                      <a:gd name="T31" fmla="*/ 904 h 911"/>
                      <a:gd name="T32" fmla="*/ 777 w 804"/>
                      <a:gd name="T33" fmla="*/ 504 h 911"/>
                      <a:gd name="T34" fmla="*/ 789 w 804"/>
                      <a:gd name="T35" fmla="*/ 496 h 911"/>
                      <a:gd name="T36" fmla="*/ 803 w 804"/>
                      <a:gd name="T37" fmla="*/ 470 h 911"/>
                      <a:gd name="T38" fmla="*/ 804 w 804"/>
                      <a:gd name="T39" fmla="*/ 456 h 911"/>
                      <a:gd name="T40" fmla="*/ 803 w 804"/>
                      <a:gd name="T41" fmla="*/ 440 h 911"/>
                      <a:gd name="T42" fmla="*/ 789 w 804"/>
                      <a:gd name="T43" fmla="*/ 414 h 911"/>
                      <a:gd name="T44" fmla="*/ 777 w 804"/>
                      <a:gd name="T45" fmla="*/ 405 h 9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</a:cxnLst>
                    <a:rect l="0" t="0" r="r" b="b"/>
                    <a:pathLst>
                      <a:path w="804" h="911">
                        <a:moveTo>
                          <a:pt x="777" y="405"/>
                        </a:moveTo>
                        <a:lnTo>
                          <a:pt x="85" y="7"/>
                        </a:lnTo>
                        <a:lnTo>
                          <a:pt x="72" y="0"/>
                        </a:lnTo>
                        <a:lnTo>
                          <a:pt x="42" y="0"/>
                        </a:lnTo>
                        <a:lnTo>
                          <a:pt x="29" y="7"/>
                        </a:lnTo>
                        <a:lnTo>
                          <a:pt x="16" y="16"/>
                        </a:lnTo>
                        <a:lnTo>
                          <a:pt x="1" y="40"/>
                        </a:lnTo>
                        <a:lnTo>
                          <a:pt x="0" y="56"/>
                        </a:lnTo>
                        <a:lnTo>
                          <a:pt x="0" y="855"/>
                        </a:lnTo>
                        <a:lnTo>
                          <a:pt x="1" y="869"/>
                        </a:lnTo>
                        <a:lnTo>
                          <a:pt x="16" y="895"/>
                        </a:lnTo>
                        <a:lnTo>
                          <a:pt x="29" y="904"/>
                        </a:lnTo>
                        <a:lnTo>
                          <a:pt x="42" y="910"/>
                        </a:lnTo>
                        <a:lnTo>
                          <a:pt x="56" y="911"/>
                        </a:lnTo>
                        <a:lnTo>
                          <a:pt x="72" y="910"/>
                        </a:lnTo>
                        <a:lnTo>
                          <a:pt x="85" y="904"/>
                        </a:lnTo>
                        <a:lnTo>
                          <a:pt x="777" y="504"/>
                        </a:lnTo>
                        <a:lnTo>
                          <a:pt x="789" y="496"/>
                        </a:lnTo>
                        <a:lnTo>
                          <a:pt x="803" y="470"/>
                        </a:lnTo>
                        <a:lnTo>
                          <a:pt x="804" y="456"/>
                        </a:lnTo>
                        <a:lnTo>
                          <a:pt x="803" y="440"/>
                        </a:lnTo>
                        <a:lnTo>
                          <a:pt x="789" y="414"/>
                        </a:lnTo>
                        <a:lnTo>
                          <a:pt x="777" y="405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12700">
                    <a:solidFill>
                      <a:schemeClr val="bg2">
                        <a:lumMod val="50000"/>
                      </a:schemeClr>
                    </a:solidFill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128" name="모서리가 둥근 직사각형 127"/>
                  <p:cNvSpPr/>
                  <p:nvPr/>
                </p:nvSpPr>
                <p:spPr>
                  <a:xfrm>
                    <a:off x="696211" y="6375432"/>
                    <a:ext cx="36000" cy="145042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 w="12700">
                    <a:solidFill>
                      <a:schemeClr val="bg2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  <p:sp>
            <p:nvSpPr>
              <p:cNvPr id="121" name="직사각형 120"/>
              <p:cNvSpPr/>
              <p:nvPr/>
            </p:nvSpPr>
            <p:spPr>
              <a:xfrm>
                <a:off x="321277" y="698825"/>
                <a:ext cx="11552822" cy="6159175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17" name="타원 116"/>
            <p:cNvSpPr/>
            <p:nvPr/>
          </p:nvSpPr>
          <p:spPr>
            <a:xfrm>
              <a:off x="10743673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8" name="타원 117"/>
            <p:cNvSpPr/>
            <p:nvPr/>
          </p:nvSpPr>
          <p:spPr>
            <a:xfrm>
              <a:off x="11045008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9" name="타원 118"/>
            <p:cNvSpPr/>
            <p:nvPr/>
          </p:nvSpPr>
          <p:spPr>
            <a:xfrm>
              <a:off x="11346343" y="34157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14" name="TextBox 113"/>
          <p:cNvSpPr txBox="1"/>
          <p:nvPr/>
        </p:nvSpPr>
        <p:spPr>
          <a:xfrm>
            <a:off x="9000805" y="3269852"/>
            <a:ext cx="104582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>
                <a:solidFill>
                  <a:prstClr val="white"/>
                </a:solidFill>
              </a:rPr>
              <a:t>Check</a:t>
            </a:r>
          </a:p>
          <a:p>
            <a:pPr algn="ctr"/>
            <a:r>
              <a:rPr lang="en-US" altLang="ko-KR" sz="1050" b="1" dirty="0">
                <a:solidFill>
                  <a:prstClr val="white"/>
                </a:solidFill>
              </a:rPr>
              <a:t>point</a:t>
            </a:r>
            <a:endParaRPr lang="ko-KR" altLang="en-US" sz="1050" b="1" dirty="0">
              <a:solidFill>
                <a:prstClr val="white"/>
              </a:solidFill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8B560BBE-AA23-154E-9CAD-868EC35B00D4}"/>
              </a:ext>
            </a:extLst>
          </p:cNvPr>
          <p:cNvSpPr/>
          <p:nvPr/>
        </p:nvSpPr>
        <p:spPr>
          <a:xfrm>
            <a:off x="868480" y="213120"/>
            <a:ext cx="5456119" cy="46166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atinLnBrk="0">
              <a:defRPr/>
            </a:pPr>
            <a:r>
              <a:rPr lang="ko-KR" altLang="en-US" sz="2400" b="1" kern="0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로그인</a:t>
            </a:r>
            <a:r>
              <a:rPr lang="en-US" altLang="ko-KR" sz="2400" b="1" kern="0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-2</a:t>
            </a: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55327A72-3536-954C-B189-DEA77A8605B6}"/>
              </a:ext>
            </a:extLst>
          </p:cNvPr>
          <p:cNvSpPr/>
          <p:nvPr/>
        </p:nvSpPr>
        <p:spPr>
          <a:xfrm>
            <a:off x="1839046" y="6290842"/>
            <a:ext cx="1110566" cy="155490"/>
          </a:xfrm>
          <a:prstGeom prst="roundRect">
            <a:avLst>
              <a:gd name="adj" fmla="val 50000"/>
            </a:avLst>
          </a:prstGeom>
          <a:solidFill>
            <a:srgbClr val="FFCC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1824343" y="6301290"/>
            <a:ext cx="9504000" cy="145272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액자 1">
            <a:extLst>
              <a:ext uri="{FF2B5EF4-FFF2-40B4-BE49-F238E27FC236}">
                <a16:creationId xmlns:a16="http://schemas.microsoft.com/office/drawing/2014/main" id="{356FF490-67C4-304E-9273-8B0D96EAD748}"/>
              </a:ext>
            </a:extLst>
          </p:cNvPr>
          <p:cNvSpPr/>
          <p:nvPr/>
        </p:nvSpPr>
        <p:spPr>
          <a:xfrm>
            <a:off x="2171137" y="1205466"/>
            <a:ext cx="3475902" cy="4684385"/>
          </a:xfrm>
          <a:prstGeom prst="frame">
            <a:avLst>
              <a:gd name="adj1" fmla="val 247"/>
            </a:avLst>
          </a:prstGeom>
          <a:solidFill>
            <a:srgbClr val="5B59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9E038CE-2AFF-6444-B4C2-EEEE03A8A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C9E81E-876D-EF43-881F-B77069B55721}"/>
              </a:ext>
            </a:extLst>
          </p:cNvPr>
          <p:cNvSpPr txBox="1"/>
          <p:nvPr/>
        </p:nvSpPr>
        <p:spPr>
          <a:xfrm>
            <a:off x="6066529" y="1419808"/>
            <a:ext cx="4947320" cy="4351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아이디</a:t>
            </a: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비밀번호 입력 표시</a:t>
            </a:r>
            <a:endParaRPr kumimoji="1" lang="en-US" altLang="ko-KR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로그인 버튼 클릭 후</a:t>
            </a:r>
            <a:endParaRPr kumimoji="1" lang="en-US" altLang="ko-KR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(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아이디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비밀번호 일치하지 않을 경우</a:t>
            </a:r>
            <a:endParaRPr kumimoji="1" lang="en-US" altLang="ko-KR" sz="1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“</a:t>
            </a:r>
            <a:r>
              <a:rPr kumimoji="1" lang="ko-KR" altLang="en-US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아이디와 비밀번호를 확인해주세요</a:t>
            </a:r>
            <a:r>
              <a:rPr kumimoji="1" lang="en-US" altLang="ko-KR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.</a:t>
            </a:r>
            <a:r>
              <a:rPr kumimoji="1" lang="ko-KR" altLang="en-US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kumimoji="1" lang="en-US" altLang="ko-KR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Wingdings" pitchFamily="2" charset="2"/>
              </a:rPr>
              <a:t>:</a:t>
            </a:r>
            <a:r>
              <a:rPr kumimoji="1" lang="ko-KR" altLang="en-US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Wingdings" pitchFamily="2" charset="2"/>
              </a:rPr>
              <a:t> </a:t>
            </a:r>
            <a:r>
              <a:rPr kumimoji="1" lang="en-US" altLang="ko-KR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Wingdings" pitchFamily="2" charset="2"/>
              </a:rPr>
              <a:t>)</a:t>
            </a:r>
            <a:r>
              <a:rPr kumimoji="1" lang="ko-KR" altLang="en-US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Wingdings" pitchFamily="2" charset="2"/>
              </a:rPr>
              <a:t> </a:t>
            </a:r>
            <a:r>
              <a:rPr kumimoji="1" lang="en-US" altLang="ko-KR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”</a:t>
            </a:r>
            <a:r>
              <a:rPr kumimoji="1" lang="ko-KR" altLang="en-US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endParaRPr kumimoji="1" lang="en-US" altLang="ko-KR" sz="1500" b="1" dirty="0">
              <a:solidFill>
                <a:srgbClr val="FD819E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일치한 경우 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“(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설정한 이름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)</a:t>
            </a:r>
            <a:r>
              <a:rPr kumimoji="1" lang="ko-KR" altLang="en-US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님 환영합니다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.”</a:t>
            </a:r>
          </a:p>
          <a:p>
            <a:pPr>
              <a:lnSpc>
                <a:spcPct val="150000"/>
              </a:lnSpc>
            </a:pPr>
            <a:r>
              <a:rPr kumimoji="1" lang="ko-KR" altLang="en-US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안내 메시지 </a:t>
            </a:r>
            <a:r>
              <a:rPr kumimoji="1" lang="en-US" altLang="ko-KR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2</a:t>
            </a:r>
            <a:r>
              <a:rPr kumimoji="1" lang="ko-KR" altLang="en-US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초  </a:t>
            </a:r>
            <a:r>
              <a:rPr kumimoji="1" lang="en-US" altLang="ko-KR" sz="1500" b="1" dirty="0">
                <a:solidFill>
                  <a:srgbClr val="FD819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POP UP</a:t>
            </a:r>
            <a:r>
              <a:rPr kumimoji="1" lang="en-US" altLang="ko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)</a:t>
            </a:r>
          </a:p>
          <a:p>
            <a:pPr>
              <a:lnSpc>
                <a:spcPct val="150000"/>
              </a:lnSpc>
            </a:pP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 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회원가입 밑줄 글씨 클릭 시 회원가입 페이지로 이동</a:t>
            </a:r>
            <a:endParaRPr kumimoji="1" lang="en-US" altLang="ko-KR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아이디</a:t>
            </a: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비밀번호 밑줄 글씨 클릭 시 아이디</a:t>
            </a: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비밀번호 찾기 페이지로 이동</a:t>
            </a:r>
            <a:endParaRPr kumimoji="1" lang="en-US" altLang="ko-KR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</a:t>
            </a:r>
            <a:r>
              <a:rPr kumimoji="1" lang="ko-KR" altLang="en-US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로그인 성공 시 메인 페이지로 이동</a:t>
            </a:r>
            <a:endParaRPr kumimoji="1" lang="en-US" altLang="ko-KR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pic>
        <p:nvPicPr>
          <p:cNvPr id="27" name="그래픽 26" descr="줄 화살표: 일자형">
            <a:extLst>
              <a:ext uri="{FF2B5EF4-FFF2-40B4-BE49-F238E27FC236}">
                <a16:creationId xmlns:a16="http://schemas.microsoft.com/office/drawing/2014/main" id="{0055EDEC-C8F9-274E-8527-4C2B9B475F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40273" y="1263539"/>
            <a:ext cx="226268" cy="226268"/>
          </a:xfrm>
          <a:prstGeom prst="rect">
            <a:avLst/>
          </a:prstGeom>
        </p:spPr>
      </p:pic>
      <p:pic>
        <p:nvPicPr>
          <p:cNvPr id="28" name="그래픽 27" descr="집">
            <a:extLst>
              <a:ext uri="{FF2B5EF4-FFF2-40B4-BE49-F238E27FC236}">
                <a16:creationId xmlns:a16="http://schemas.microsoft.com/office/drawing/2014/main" id="{59CFF052-B20C-8B46-B79F-1CC787C65F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78573" y="1251182"/>
            <a:ext cx="226268" cy="226268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041D903A-5977-CD41-B9BF-85B2CC0F1CC0}"/>
              </a:ext>
            </a:extLst>
          </p:cNvPr>
          <p:cNvSpPr txBox="1"/>
          <p:nvPr/>
        </p:nvSpPr>
        <p:spPr>
          <a:xfrm>
            <a:off x="3380738" y="2225335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solidFill>
                  <a:srgbClr val="5B595A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LOGIN</a:t>
            </a:r>
            <a:endParaRPr kumimoji="1" lang="ko-Kore-KR" altLang="en-US" b="1" dirty="0">
              <a:solidFill>
                <a:srgbClr val="5B595A"/>
              </a:solidFill>
              <a:latin typeface="Gmarket Sans TTF" panose="02000000000000000000" pitchFamily="2" charset="-128"/>
              <a:ea typeface="Gmarket Sans TTF" panose="02000000000000000000" pitchFamily="2" charset="-128"/>
            </a:endParaRPr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84EB9BFB-B2AB-9942-A7EE-DE986C61AF51}"/>
              </a:ext>
            </a:extLst>
          </p:cNvPr>
          <p:cNvSpPr/>
          <p:nvPr/>
        </p:nvSpPr>
        <p:spPr>
          <a:xfrm>
            <a:off x="2582337" y="4237349"/>
            <a:ext cx="2678215" cy="355908"/>
          </a:xfrm>
          <a:prstGeom prst="roundRect">
            <a:avLst/>
          </a:prstGeom>
          <a:solidFill>
            <a:srgbClr val="9CC4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r>
              <a:rPr kumimoji="1" lang="en-US" altLang="ko-Kore-KR" sz="13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LOGIN</a:t>
            </a:r>
            <a:endParaRPr kumimoji="1" lang="ko-Kore-KR" altLang="en-US" sz="1300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7EC01C2-96D9-C345-AB80-0A65A39E9FAE}"/>
              </a:ext>
            </a:extLst>
          </p:cNvPr>
          <p:cNvSpPr txBox="1"/>
          <p:nvPr/>
        </p:nvSpPr>
        <p:spPr>
          <a:xfrm>
            <a:off x="2492186" y="3113529"/>
            <a:ext cx="5437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ID</a:t>
            </a:r>
          </a:p>
          <a:p>
            <a:pPr algn="ctr"/>
            <a:endParaRPr kumimoji="1" lang="en-US" altLang="ko-Kore-KR" sz="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algn="ctr"/>
            <a:endParaRPr kumimoji="1" lang="en-US" altLang="ko-Kore-KR" sz="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algn="ctr"/>
            <a:r>
              <a:rPr kumimoji="1" lang="en-US" altLang="ko-Kore-KR" sz="1500" dirty="0">
                <a:solidFill>
                  <a:srgbClr val="5B595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PW</a:t>
            </a:r>
            <a:endParaRPr kumimoji="1" lang="ko-Kore-KR" altLang="en-US" sz="1500" dirty="0">
              <a:solidFill>
                <a:srgbClr val="5B595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DE1FAF69-702B-1E48-B1D4-80C3A5437E63}"/>
              </a:ext>
            </a:extLst>
          </p:cNvPr>
          <p:cNvCxnSpPr>
            <a:cxnSpLocks/>
          </p:cNvCxnSpPr>
          <p:nvPr/>
        </p:nvCxnSpPr>
        <p:spPr>
          <a:xfrm>
            <a:off x="3109209" y="3335488"/>
            <a:ext cx="2078773" cy="17697"/>
          </a:xfrm>
          <a:prstGeom prst="line">
            <a:avLst/>
          </a:prstGeom>
          <a:ln>
            <a:solidFill>
              <a:srgbClr val="A5A6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542D5450-D7A3-6546-A2B3-677C7D4E4A8D}"/>
              </a:ext>
            </a:extLst>
          </p:cNvPr>
          <p:cNvCxnSpPr>
            <a:cxnSpLocks/>
          </p:cNvCxnSpPr>
          <p:nvPr/>
        </p:nvCxnSpPr>
        <p:spPr>
          <a:xfrm>
            <a:off x="3110163" y="3719194"/>
            <a:ext cx="2078773" cy="17697"/>
          </a:xfrm>
          <a:prstGeom prst="line">
            <a:avLst/>
          </a:prstGeom>
          <a:ln>
            <a:solidFill>
              <a:srgbClr val="A5A6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09F9B646-2995-0F4D-B26D-D6C800B53326}"/>
              </a:ext>
            </a:extLst>
          </p:cNvPr>
          <p:cNvSpPr txBox="1"/>
          <p:nvPr/>
        </p:nvSpPr>
        <p:spPr>
          <a:xfrm>
            <a:off x="3058066" y="4738926"/>
            <a:ext cx="17267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8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아직 회원이 아니신가요</a:t>
            </a:r>
            <a:r>
              <a:rPr kumimoji="1" lang="en-US" altLang="ko-KR" sz="8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? </a:t>
            </a:r>
            <a:r>
              <a:rPr kumimoji="1" lang="ko-KR" altLang="en-US" sz="800" u="sng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회원가입</a:t>
            </a:r>
            <a:endParaRPr kumimoji="1" lang="en-US" altLang="ko-KR" sz="800" u="sng" dirty="0">
              <a:solidFill>
                <a:srgbClr val="A5A6A7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r>
              <a:rPr kumimoji="1" lang="en-US" altLang="ko-Kore-KR" sz="800" u="sng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ID</a:t>
            </a:r>
            <a:r>
              <a:rPr kumimoji="1" lang="en-US" altLang="ko-Kore-KR" sz="8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kumimoji="1" lang="ko-KR" altLang="en-US" sz="8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와 </a:t>
            </a:r>
            <a:r>
              <a:rPr kumimoji="1" lang="ko-KR" altLang="en-US" sz="800" u="sng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비밀번호</a:t>
            </a:r>
            <a:r>
              <a:rPr kumimoji="1" lang="ko-KR" altLang="en-US" sz="8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를 잊으셨나요</a:t>
            </a:r>
            <a:r>
              <a:rPr kumimoji="1" lang="en-US" altLang="ko-KR" sz="800" dirty="0">
                <a:solidFill>
                  <a:srgbClr val="A5A6A7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?</a:t>
            </a:r>
            <a:endParaRPr kumimoji="1" lang="ko-Kore-KR" altLang="en-US" sz="800" dirty="0">
              <a:solidFill>
                <a:srgbClr val="A5A6A7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9BBF568A-4BEE-CC45-86E9-2767F6F46C4A}"/>
              </a:ext>
            </a:extLst>
          </p:cNvPr>
          <p:cNvSpPr/>
          <p:nvPr/>
        </p:nvSpPr>
        <p:spPr>
          <a:xfrm>
            <a:off x="2574761" y="2740336"/>
            <a:ext cx="2693363" cy="1351344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z="1300" dirty="0">
                <a:solidFill>
                  <a:srgbClr val="5B595A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아이디와</a:t>
            </a:r>
            <a:r>
              <a:rPr kumimoji="1" lang="ko-KR" altLang="en-US" sz="1300" dirty="0">
                <a:solidFill>
                  <a:srgbClr val="5B595A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 비밀번호를 </a:t>
            </a:r>
            <a:endParaRPr kumimoji="1" lang="en-US" altLang="ko-KR" sz="1300" dirty="0">
              <a:solidFill>
                <a:srgbClr val="5B595A"/>
              </a:solidFill>
              <a:latin typeface="Gmarket Sans TTF Light" panose="02000000000000000000" pitchFamily="2" charset="-128"/>
              <a:ea typeface="Gmarket Sans TTF Light" panose="02000000000000000000" pitchFamily="2" charset="-128"/>
            </a:endParaRPr>
          </a:p>
          <a:p>
            <a:pPr algn="ctr"/>
            <a:r>
              <a:rPr kumimoji="1" lang="ko-KR" altLang="en-US" sz="1300" dirty="0">
                <a:solidFill>
                  <a:srgbClr val="5B595A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확인해주세요</a:t>
            </a:r>
            <a:r>
              <a:rPr kumimoji="1" lang="en-US" altLang="ko-KR" sz="1300" dirty="0">
                <a:solidFill>
                  <a:srgbClr val="5B595A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.</a:t>
            </a:r>
            <a:r>
              <a:rPr kumimoji="1" lang="ko-KR" altLang="en-US" sz="1300" dirty="0">
                <a:solidFill>
                  <a:srgbClr val="5B595A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 </a:t>
            </a:r>
            <a:r>
              <a:rPr kumimoji="1" lang="en-US" altLang="ko-KR" sz="1300" dirty="0">
                <a:solidFill>
                  <a:srgbClr val="5B595A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:</a:t>
            </a:r>
            <a:r>
              <a:rPr kumimoji="1" lang="ko-KR" altLang="en-US" sz="1300" dirty="0">
                <a:solidFill>
                  <a:srgbClr val="5B595A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 </a:t>
            </a:r>
            <a:r>
              <a:rPr kumimoji="1" lang="en-US" altLang="ko-KR" sz="1300" dirty="0">
                <a:solidFill>
                  <a:srgbClr val="5B595A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)</a:t>
            </a:r>
            <a:endParaRPr kumimoji="1" lang="ko-Kore-KR" altLang="en-US" sz="1300" dirty="0">
              <a:solidFill>
                <a:srgbClr val="5B595A"/>
              </a:solidFill>
              <a:latin typeface="Gmarket Sans TTF Light" panose="02000000000000000000" pitchFamily="2" charset="-128"/>
              <a:ea typeface="Gmarket Sans TTF Light" panose="02000000000000000000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10465891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4420</TotalTime>
  <Words>3409</Words>
  <Application>Microsoft Macintosh PowerPoint</Application>
  <PresentationFormat>와이드스크린</PresentationFormat>
  <Paragraphs>910</Paragraphs>
  <Slides>38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38</vt:i4>
      </vt:variant>
    </vt:vector>
  </HeadingPairs>
  <TitlesOfParts>
    <vt:vector size="46" baseType="lpstr">
      <vt:lpstr>Gmarket Sans TTF</vt:lpstr>
      <vt:lpstr>NEXON Lv1 Gothic Low OTF Light</vt:lpstr>
      <vt:lpstr>Gmarket Sans TTF Medium</vt:lpstr>
      <vt:lpstr>Gmarket Sans TTF Light</vt:lpstr>
      <vt:lpstr>Calibri</vt:lpstr>
      <vt:lpstr>Arial</vt:lpstr>
      <vt:lpstr>맑은 고딕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조땡</dc:creator>
  <cp:lastModifiedBy>문지수</cp:lastModifiedBy>
  <cp:revision>139</cp:revision>
  <dcterms:created xsi:type="dcterms:W3CDTF">2019-08-07T03:08:23Z</dcterms:created>
  <dcterms:modified xsi:type="dcterms:W3CDTF">2020-04-05T12:19:03Z</dcterms:modified>
</cp:coreProperties>
</file>